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4900" y="260650"/>
            <a:ext cx="6934200" cy="381642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            ВОРОНЕЖ ПЛОЩАДЬ ПОБЕДЫ</a:t>
            </a:r>
            <a:endParaRPr lang="ru-RU" dirty="0"/>
          </a:p>
        </p:txBody>
      </p:sp>
      <p:pic>
        <p:nvPicPr>
          <p:cNvPr id="1026" name="Picture 2" descr="C:\Users\1\Desktop\Виртуальное путишествие\Воронеж\Площадь победы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60648"/>
            <a:ext cx="7409720" cy="4078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1933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611560" y="5517232"/>
            <a:ext cx="7344815" cy="864096"/>
          </a:xfrm>
        </p:spPr>
        <p:txBody>
          <a:bodyPr/>
          <a:lstStyle/>
          <a:p>
            <a:r>
              <a:rPr lang="ru-RU" dirty="0" smtClean="0"/>
              <a:t>          ПЕТРОВСКИЙ СКВЕР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5" y="332656"/>
            <a:ext cx="7267770" cy="476284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1\Desktop\Виртуальное путишествие\Воронеж\Петровский скве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32656"/>
            <a:ext cx="7267770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0252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H="1">
            <a:off x="1187624" y="4149080"/>
            <a:ext cx="6929618" cy="2448272"/>
          </a:xfrm>
        </p:spPr>
        <p:txBody>
          <a:bodyPr>
            <a:noAutofit/>
          </a:bodyPr>
          <a:lstStyle/>
          <a:p>
            <a:pPr fontAlgn="base"/>
            <a:r>
              <a:rPr lang="ru-RU" b="1" dirty="0"/>
              <a:t>.</a:t>
            </a:r>
            <a:r>
              <a:rPr lang="ru-RU" sz="1200" b="1" dirty="0"/>
              <a:t> </a:t>
            </a: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/>
              <a:t/>
            </a:r>
            <a:br>
              <a:rPr lang="ru-RU" sz="1200" b="1" dirty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/>
              <a:t/>
            </a:r>
            <a:br>
              <a:rPr lang="ru-RU" sz="1200" b="1" dirty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/>
              <a:t/>
            </a:r>
            <a:br>
              <a:rPr lang="ru-RU" sz="1200" b="1" dirty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>Ротонда</a:t>
            </a:r>
            <a:r>
              <a:rPr lang="ru-RU" sz="1200" b="1" i="1" dirty="0"/>
              <a:t/>
            </a:r>
            <a:br>
              <a:rPr lang="ru-RU" sz="1200" b="1" i="1" dirty="0"/>
            </a:br>
            <a:r>
              <a:rPr lang="ru-RU" sz="1200" dirty="0" smtClean="0"/>
              <a:t>Часть </a:t>
            </a:r>
            <a:r>
              <a:rPr lang="ru-RU" sz="1200" dirty="0"/>
              <a:t>здания больницы 1930-х годов, разрушенного во время ВОВ. Сегодня его руины – это яркий памятник событиям войны. В 1942–43 годах во время боев за город этот район несколько раз переходил от одной противоборствующей стороны к другой, в результате чего сооружение подверглось значительным повреждениям. После окончания боевых действий на восстановление больницы просто не было средств, ее кирпичные стены разобрали для постройки новых жилых домов. В итоге остался только бетонный каркас.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0800000" flipV="1">
            <a:off x="1197432" y="548680"/>
            <a:ext cx="6912768" cy="3024336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3074" name="Picture 2" descr="C:\Users\1\Desktop\Виртуальное путишествие\Воронеж\Ротонд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52908"/>
            <a:ext cx="7128792" cy="4084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457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1630" y="4941168"/>
            <a:ext cx="7125113" cy="1656184"/>
          </a:xfrm>
        </p:spPr>
        <p:txBody>
          <a:bodyPr/>
          <a:lstStyle/>
          <a:p>
            <a:pPr fontAlgn="base"/>
            <a:r>
              <a:rPr lang="ru-RU" b="1" i="1" dirty="0"/>
              <a:t>. </a:t>
            </a:r>
            <a:r>
              <a:rPr lang="ru-RU" b="1" dirty="0"/>
              <a:t> </a:t>
            </a:r>
            <a:r>
              <a:rPr lang="ru-RU" sz="1400" b="1" dirty="0"/>
              <a:t>Воронежский заповедник</a:t>
            </a:r>
            <a:r>
              <a:rPr lang="ru-RU" sz="1400" b="1" i="1" dirty="0"/>
              <a:t/>
            </a:r>
            <a:br>
              <a:rPr lang="ru-RU" sz="1400" b="1" i="1" dirty="0"/>
            </a:br>
            <a:r>
              <a:rPr lang="ru-RU" sz="1400" dirty="0" err="1"/>
              <a:t>Заповедник</a:t>
            </a:r>
            <a:r>
              <a:rPr lang="ru-RU" sz="1400" dirty="0"/>
              <a:t> расположился на территории Липецкой и Воронежской областей, он занимает площадь более 31 тысячи Га. Он был образован в 1923 году с целью сохранения животного и растительного мира лесостепной зоны</a:t>
            </a: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188641"/>
            <a:ext cx="6336704" cy="439248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1\Desktop\Виртуальное путишествие\Воронеж\Воронежский заповедник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087" y="116632"/>
            <a:ext cx="6934200" cy="461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3139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229201"/>
            <a:ext cx="7125113" cy="1296143"/>
          </a:xfrm>
        </p:spPr>
        <p:txBody>
          <a:bodyPr/>
          <a:lstStyle/>
          <a:p>
            <a:pPr fontAlgn="base"/>
            <a:r>
              <a:rPr lang="ru-RU" sz="1400" b="1" dirty="0"/>
              <a:t>Корабль-музей «</a:t>
            </a:r>
            <a:r>
              <a:rPr lang="ru-RU" sz="1400" b="1" dirty="0" err="1"/>
              <a:t>Гото-Предестинация</a:t>
            </a:r>
            <a:r>
              <a:rPr lang="ru-RU" sz="1400" b="1" dirty="0"/>
              <a:t>»</a:t>
            </a:r>
            <a:r>
              <a:rPr lang="ru-RU" sz="1400" b="1" i="1" dirty="0"/>
              <a:t/>
            </a:r>
            <a:br>
              <a:rPr lang="ru-RU" sz="1400" b="1" i="1" dirty="0"/>
            </a:br>
            <a:r>
              <a:rPr lang="ru-RU" sz="1400" dirty="0"/>
              <a:t>Копия реального судна времен Петра I, стоящая у Адмиралтейской площади. Идея создать корабль-музей пришла в голову воронежским властям в 2009 году. Сначала предполагалось, что над ним будут работать специалисты из Дании, но в итоге конструкцию возвели российские мастера. Музей был торжественно открыт в 2014 году в День ВМФ. Его экспозиция состоит из предметов, повествующих о зарождении и развитии морского флота.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3" y="404665"/>
            <a:ext cx="6946931" cy="424847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122" name="Picture 2" descr="C:\Users\1\Desktop\Виртуальное путишествие\Воронеж\Корабль-музей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878" y="260648"/>
            <a:ext cx="7073521" cy="4464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4753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404664"/>
            <a:ext cx="6934200" cy="440360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5085184"/>
            <a:ext cx="7227166" cy="1368152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b="1" dirty="0"/>
              <a:t>Парк «Алые паруса»</a:t>
            </a:r>
            <a:endParaRPr lang="ru-RU" b="1" i="1" dirty="0"/>
          </a:p>
          <a:p>
            <a:r>
              <a:rPr lang="ru-RU" dirty="0"/>
              <a:t>Парк на берегу Воронежского водохранилища, открытый в 1975 году. К 2011 году его отреставрировали по проекту ландшафтного дизайнера из Франции О. </a:t>
            </a:r>
            <a:r>
              <a:rPr lang="ru-RU" dirty="0" err="1"/>
              <a:t>Дамье</a:t>
            </a:r>
            <a:r>
              <a:rPr lang="ru-RU" dirty="0"/>
              <a:t>, после чего он стал настоящим украшением города и вошел в список лучших парков России.</a:t>
            </a:r>
            <a:endParaRPr lang="ru-RU" dirty="0"/>
          </a:p>
        </p:txBody>
      </p:sp>
      <p:pic>
        <p:nvPicPr>
          <p:cNvPr id="7170" name="Picture 2" descr="C:\Users\1\Desktop\Виртуальное путишествие\Воронеж\парк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60647"/>
            <a:ext cx="7227167" cy="461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7321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260649"/>
            <a:ext cx="6840760" cy="381642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0800000" flipV="1">
            <a:off x="953933" y="4797152"/>
            <a:ext cx="7117180" cy="1728192"/>
          </a:xfrm>
        </p:spPr>
        <p:txBody>
          <a:bodyPr>
            <a:normAutofit fontScale="25000" lnSpcReduction="20000"/>
          </a:bodyPr>
          <a:lstStyle/>
          <a:p>
            <a:pPr fontAlgn="base"/>
            <a:r>
              <a:rPr lang="ru-RU" sz="5600" b="1" dirty="0"/>
              <a:t>Макет корабля «Меркурий»</a:t>
            </a:r>
            <a:endParaRPr lang="ru-RU" sz="5600" b="1" i="1" dirty="0"/>
          </a:p>
          <a:p>
            <a:pPr fontAlgn="base"/>
            <a:r>
              <a:rPr lang="ru-RU" sz="5600" dirty="0"/>
              <a:t>Памятник судну «Меркурий», спущенному на воду в петровские времена. В свое время этот фрегат возглавлял отряд из пяти кораблей, на которых царь совершил Азовский поход. Макет является символом Воронежа — «колыбели флота русского», ведь считается, что в этом городе располагалась одна из первых судоверфей России. Памятник стоит посреди Воронежского водохранилища на бетонном постаменте.</a:t>
            </a:r>
          </a:p>
          <a:p>
            <a:endParaRPr lang="ru-RU" dirty="0"/>
          </a:p>
        </p:txBody>
      </p:sp>
      <p:pic>
        <p:nvPicPr>
          <p:cNvPr id="6146" name="Picture 2" descr="C:\Users\1\Desktop\Виртуальное путишествие\Воронеж\макет корабл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0648"/>
            <a:ext cx="7056784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5137171"/>
      </p:ext>
    </p:extLst>
  </p:cSld>
  <p:clrMapOvr>
    <a:masterClrMapping/>
  </p:clrMapOvr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TM02455610[[fn=Осень]]</Template>
  <TotalTime>10</TotalTime>
  <Words>127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Autumn</vt:lpstr>
      <vt:lpstr>Презентация PowerPoint</vt:lpstr>
      <vt:lpstr>          ПЕТРОВСКИЙ СКВЕР</vt:lpstr>
      <vt:lpstr>.         Ротонда Часть здания больницы 1930-х годов, разрушенного во время ВОВ. Сегодня его руины – это яркий памятник событиям войны. В 1942–43 годах во время боев за город этот район несколько раз переходил от одной противоборствующей стороны к другой, в результате чего сооружение подверглось значительным повреждениям. После окончания боевых действий на восстановление больницы просто не было средств, ее кирпичные стены разобрали для постройки новых жилых домов. В итоге остался только бетонный каркас. </vt:lpstr>
      <vt:lpstr>.  Воронежский заповедник Заповедник расположился на территории Липецкой и Воронежской областей, он занимает площадь более 31 тысячи Га. Он был образован в 1923 году с целью сохранения животного и растительного мира лесостепной зоны</vt:lpstr>
      <vt:lpstr>Корабль-музей «Гото-Предестинация» Копия реального судна времен Петра I, стоящая у Адмиралтейской площади. Идея создать корабль-музей пришла в голову воронежским властям в 2009 году. Сначала предполагалось, что над ним будут работать специалисты из Дании, но в итоге конструкцию возвели российские мастера. Музей был торжественно открыт в 2014 году в День ВМФ. Его экспозиция состоит из предметов, повествующих о зарождении и развитии морского флота.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3</cp:revision>
  <dcterms:created xsi:type="dcterms:W3CDTF">2019-11-01T01:29:49Z</dcterms:created>
  <dcterms:modified xsi:type="dcterms:W3CDTF">2019-11-01T01:50:23Z</dcterms:modified>
</cp:coreProperties>
</file>