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9DBCB-AE79-4B8D-9B5F-C6A5F7857C8C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BCE66-71CB-4EF3-A8CE-0FE7E0568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CE66-71CB-4EF3-A8CE-0FE7E056834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bg1"/>
                </a:solidFill>
                <a:latin typeface="+mn-lt"/>
              </a:rPr>
              <a:t>Тайланд</a:t>
            </a:r>
            <a:endParaRPr lang="ru-RU" sz="5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Храм лежащего Будды в Бангкоке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Буддийский храм, расположенный рядом с Большим Дворцом в центре Бангкока, имеет для тайцев особое значение. Именно здесь, в храме лежащего Будды, генерал </a:t>
            </a:r>
            <a:r>
              <a:rPr lang="ru-RU" sz="1800" dirty="0" err="1" smtClean="0">
                <a:solidFill>
                  <a:schemeClr val="bg1"/>
                </a:solidFill>
              </a:rPr>
              <a:t>Чакри</a:t>
            </a:r>
            <a:r>
              <a:rPr lang="ru-RU" sz="1800" dirty="0" smtClean="0">
                <a:solidFill>
                  <a:schemeClr val="bg1"/>
                </a:solidFill>
              </a:rPr>
              <a:t> в 1782 году провозгласил себя королем Рамой I. Ват </a:t>
            </a:r>
            <a:r>
              <a:rPr lang="ru-RU" sz="1800" dirty="0" err="1" smtClean="0">
                <a:solidFill>
                  <a:schemeClr val="bg1"/>
                </a:solidFill>
              </a:rPr>
              <a:t>Пхо</a:t>
            </a:r>
            <a:r>
              <a:rPr lang="ru-RU" sz="1800" dirty="0" smtClean="0">
                <a:solidFill>
                  <a:schemeClr val="bg1"/>
                </a:solidFill>
              </a:rPr>
              <a:t>, как </a:t>
            </a:r>
            <a:r>
              <a:rPr lang="ru-RU" sz="1800" dirty="0" err="1" smtClean="0">
                <a:solidFill>
                  <a:schemeClr val="bg1"/>
                </a:solidFill>
              </a:rPr>
              <a:t>по-тайски</a:t>
            </a:r>
            <a:r>
              <a:rPr lang="ru-RU" sz="1800" dirty="0" smtClean="0">
                <a:solidFill>
                  <a:schemeClr val="bg1"/>
                </a:solidFill>
              </a:rPr>
              <a:t> называется это место, был возведен в XII веке, что делает храм старейшим в Таиланде.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ram-lezhashhego-bud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436005"/>
            <a:ext cx="5895992" cy="4421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Храм Ват 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Чалонг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858312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На юге острова </a:t>
            </a:r>
            <a:r>
              <a:rPr lang="ru-RU" sz="1800" dirty="0" err="1" smtClean="0">
                <a:solidFill>
                  <a:schemeClr val="bg1"/>
                </a:solidFill>
              </a:rPr>
              <a:t>Пхукет</a:t>
            </a:r>
            <a:r>
              <a:rPr lang="ru-RU" sz="1800" dirty="0" smtClean="0">
                <a:solidFill>
                  <a:schemeClr val="bg1"/>
                </a:solidFill>
              </a:rPr>
              <a:t> находится один из самых популярных местных храмов — Ват </a:t>
            </a:r>
            <a:r>
              <a:rPr lang="ru-RU" sz="1800" dirty="0" err="1" smtClean="0">
                <a:solidFill>
                  <a:schemeClr val="bg1"/>
                </a:solidFill>
              </a:rPr>
              <a:t>Чалонг</a:t>
            </a:r>
            <a:r>
              <a:rPr lang="ru-RU" sz="1800" dirty="0" smtClean="0">
                <a:solidFill>
                  <a:schemeClr val="bg1"/>
                </a:solidFill>
              </a:rPr>
              <a:t>. Точная дата постройки этого сооружения неизвестна, а первое письменное упоминание о Ват </a:t>
            </a:r>
            <a:r>
              <a:rPr lang="ru-RU" sz="1800" dirty="0" err="1" smtClean="0">
                <a:solidFill>
                  <a:schemeClr val="bg1"/>
                </a:solidFill>
              </a:rPr>
              <a:t>Чалонг</a:t>
            </a:r>
            <a:r>
              <a:rPr lang="ru-RU" sz="1800" dirty="0" smtClean="0">
                <a:solidFill>
                  <a:schemeClr val="bg1"/>
                </a:solidFill>
              </a:rPr>
              <a:t> относится к 1837 году. В 1846 году храм получил свой королевский статус, но основную популярность этому месту принес его настоятель и лекарь </a:t>
            </a:r>
            <a:r>
              <a:rPr lang="ru-RU" sz="1800" dirty="0" err="1" smtClean="0">
                <a:solidFill>
                  <a:schemeClr val="bg1"/>
                </a:solidFill>
              </a:rPr>
              <a:t>Луанг</a:t>
            </a:r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ru-RU" sz="1800" dirty="0" err="1" smtClean="0">
                <a:solidFill>
                  <a:schemeClr val="bg1"/>
                </a:solidFill>
              </a:rPr>
              <a:t>Пхо</a:t>
            </a:r>
            <a:r>
              <a:rPr lang="ru-RU" sz="1800" dirty="0" smtClean="0">
                <a:solidFill>
                  <a:schemeClr val="bg1"/>
                </a:solidFill>
              </a:rPr>
              <a:t> Чем.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wat-cha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384293"/>
            <a:ext cx="6715172" cy="44737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Ват 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Махатхат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2043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В 1374 году в древней </a:t>
            </a:r>
            <a:r>
              <a:rPr lang="ru-RU" sz="1800" dirty="0" err="1" smtClean="0">
                <a:solidFill>
                  <a:schemeClr val="bg1"/>
                </a:solidFill>
              </a:rPr>
              <a:t>Аютии</a:t>
            </a:r>
            <a:r>
              <a:rPr lang="ru-RU" sz="1800" dirty="0" smtClean="0">
                <a:solidFill>
                  <a:schemeClr val="bg1"/>
                </a:solidFill>
              </a:rPr>
              <a:t> было начато строительство храма Ват </a:t>
            </a:r>
            <a:r>
              <a:rPr lang="ru-RU" sz="1800" dirty="0" err="1" smtClean="0">
                <a:solidFill>
                  <a:schemeClr val="bg1"/>
                </a:solidFill>
              </a:rPr>
              <a:t>Махатхат</a:t>
            </a:r>
            <a:r>
              <a:rPr lang="ru-RU" sz="1800" dirty="0" smtClean="0">
                <a:solidFill>
                  <a:schemeClr val="bg1"/>
                </a:solidFill>
              </a:rPr>
              <a:t>, а уже в 1767 году военные действия почти полностью разрушили это сооружение. Множество статуй Будды этого храма были разбиты или повалены на землю. За время запустения Ват </a:t>
            </a:r>
            <a:r>
              <a:rPr lang="ru-RU" sz="1800" dirty="0" err="1" smtClean="0">
                <a:solidFill>
                  <a:schemeClr val="bg1"/>
                </a:solidFill>
              </a:rPr>
              <a:t>Махатхат</a:t>
            </a:r>
            <a:r>
              <a:rPr lang="ru-RU" sz="1800" dirty="0" smtClean="0">
                <a:solidFill>
                  <a:schemeClr val="bg1"/>
                </a:solidFill>
              </a:rPr>
              <a:t> одна из голов Будды была оплетена корнями и в процессе роста дерева поднялась над землей. Сегодня голова Будды, оплетенная корнями, считается одним из символов города </a:t>
            </a:r>
            <a:r>
              <a:rPr lang="ru-RU" sz="1800" dirty="0" err="1" smtClean="0">
                <a:solidFill>
                  <a:schemeClr val="bg1"/>
                </a:solidFill>
              </a:rPr>
              <a:t>Аюттхайи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vat-mahat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834853"/>
            <a:ext cx="6038868" cy="40231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Мост через реку </a:t>
            </a:r>
            <a:r>
              <a:rPr lang="ru-RU" dirty="0" err="1" smtClean="0">
                <a:solidFill>
                  <a:schemeClr val="bg1"/>
                </a:solidFill>
              </a:rPr>
              <a:t>Квай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2043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1800" dirty="0" smtClean="0">
                <a:solidFill>
                  <a:schemeClr val="bg1"/>
                </a:solidFill>
              </a:rPr>
              <a:t>Железнодорожный мост через реку </a:t>
            </a:r>
            <a:r>
              <a:rPr lang="ru-RU" sz="1800" dirty="0" err="1" smtClean="0">
                <a:solidFill>
                  <a:schemeClr val="bg1"/>
                </a:solidFill>
              </a:rPr>
              <a:t>Квай</a:t>
            </a:r>
            <a:r>
              <a:rPr lang="ru-RU" sz="1800" dirty="0" smtClean="0">
                <a:solidFill>
                  <a:schemeClr val="bg1"/>
                </a:solidFill>
              </a:rPr>
              <a:t> был возведен во время Второй мировой войны в рамках строительства дороги между Таиландом и Бирмой. Все работы выполнялись силами военнопленных, и множество людей погибло на этой стройке. В 1944 году мост разбомбили, но впоследствии три разрушенные секции были </a:t>
            </a:r>
            <a:r>
              <a:rPr lang="ru-RU" sz="1800" dirty="0" err="1" smtClean="0">
                <a:solidFill>
                  <a:schemeClr val="bg1"/>
                </a:solidFill>
              </a:rPr>
              <a:t>востановлены</a:t>
            </a:r>
            <a:r>
              <a:rPr lang="ru-RU" sz="1800" dirty="0" smtClean="0">
                <a:solidFill>
                  <a:schemeClr val="bg1"/>
                </a:solidFill>
              </a:rPr>
              <a:t>. Популярность мосту на реке </a:t>
            </a:r>
            <a:r>
              <a:rPr lang="ru-RU" sz="1800" dirty="0" err="1" smtClean="0">
                <a:solidFill>
                  <a:schemeClr val="bg1"/>
                </a:solidFill>
              </a:rPr>
              <a:t>Квай</a:t>
            </a:r>
            <a:r>
              <a:rPr lang="ru-RU" sz="1800" dirty="0" smtClean="0">
                <a:solidFill>
                  <a:schemeClr val="bg1"/>
                </a:solidFill>
              </a:rPr>
              <a:t> принес </a:t>
            </a:r>
            <a:r>
              <a:rPr lang="ru-RU" sz="1800" dirty="0" err="1" smtClean="0">
                <a:solidFill>
                  <a:schemeClr val="bg1"/>
                </a:solidFill>
              </a:rPr>
              <a:t>оскароносный</a:t>
            </a:r>
            <a:r>
              <a:rPr lang="ru-RU" sz="1800" dirty="0" smtClean="0">
                <a:solidFill>
                  <a:schemeClr val="bg1"/>
                </a:solidFill>
              </a:rPr>
              <a:t> фильм 1957 года.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most-cherez-reku-kv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687512"/>
            <a:ext cx="6072230" cy="41704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Деревня слонов в </a:t>
            </a:r>
            <a:r>
              <a:rPr lang="ru-RU" sz="3200" dirty="0" err="1" smtClean="0">
                <a:solidFill>
                  <a:schemeClr val="bg1"/>
                </a:solidFill>
                <a:latin typeface="+mn-lt"/>
              </a:rPr>
              <a:t>Паттайе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928670"/>
            <a:ext cx="9429784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В 70-х годах XX века в </a:t>
            </a:r>
            <a:r>
              <a:rPr lang="ru-RU" sz="1800" dirty="0" err="1" smtClean="0">
                <a:solidFill>
                  <a:schemeClr val="bg1"/>
                </a:solidFill>
              </a:rPr>
              <a:t>Паттайе</a:t>
            </a:r>
            <a:r>
              <a:rPr lang="ru-RU" sz="1800" dirty="0" smtClean="0">
                <a:solidFill>
                  <a:schemeClr val="bg1"/>
                </a:solidFill>
              </a:rPr>
              <a:t> был создан частный заповедник для слонов, куда определяли старых или больных животных. Находится Деревня слонов недалеко от центра города, а цена за вход варьируется в зависимости от программы посещения. Здесь можно посмотреть удивительное шоу в исполнении слонов, покормить их и покататься верхом, а также понаблюдать за купанием и кормлением этих огромных животных.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erevnya-slo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428868"/>
            <a:ext cx="5905509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Парк 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миллионолетних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 камней и крокодиловая ферма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1285860"/>
            <a:ext cx="9429816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Недалеко от центра </a:t>
            </a:r>
            <a:r>
              <a:rPr lang="ru-RU" sz="1800" dirty="0" err="1" smtClean="0">
                <a:solidFill>
                  <a:schemeClr val="bg1"/>
                </a:solidFill>
              </a:rPr>
              <a:t>Паттайи</a:t>
            </a:r>
            <a:r>
              <a:rPr lang="ru-RU" sz="1800" dirty="0" smtClean="0">
                <a:solidFill>
                  <a:schemeClr val="bg1"/>
                </a:solidFill>
              </a:rPr>
              <a:t> можно посетить популярное среди туристов развлекательное место – Парк </a:t>
            </a:r>
            <a:r>
              <a:rPr lang="ru-RU" sz="1800" dirty="0" err="1" smtClean="0">
                <a:solidFill>
                  <a:schemeClr val="bg1"/>
                </a:solidFill>
              </a:rPr>
              <a:t>миллионолетних</a:t>
            </a:r>
            <a:r>
              <a:rPr lang="ru-RU" sz="1800" dirty="0" smtClean="0">
                <a:solidFill>
                  <a:schemeClr val="bg1"/>
                </a:solidFill>
              </a:rPr>
              <a:t> камней и крокодиловую ферму, которые расположены на одной территории. Прекрасный ландшафт парка высоко ценится любителями красивых фотографий. А на ферме можно покормить крокодилов или посмотреть увлекательное шоу с их участием.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park-millionoletnih-kam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708905"/>
            <a:ext cx="6215106" cy="41490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Аквариум </a:t>
            </a:r>
            <a:r>
              <a:rPr lang="ru-RU" sz="3200" dirty="0" err="1" smtClean="0">
                <a:solidFill>
                  <a:schemeClr val="bg1"/>
                </a:solidFill>
                <a:latin typeface="+mn-lt"/>
              </a:rPr>
              <a:t>Siam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 </a:t>
            </a:r>
            <a:r>
              <a:rPr lang="ru-RU" sz="3200" dirty="0" err="1" smtClean="0">
                <a:solidFill>
                  <a:schemeClr val="bg1"/>
                </a:solidFill>
                <a:latin typeface="+mn-lt"/>
              </a:rPr>
              <a:t>Ocean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 </a:t>
            </a:r>
            <a:r>
              <a:rPr lang="ru-RU" sz="3200" dirty="0" err="1" smtClean="0">
                <a:solidFill>
                  <a:schemeClr val="bg1"/>
                </a:solidFill>
                <a:latin typeface="+mn-lt"/>
              </a:rPr>
              <a:t>World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 в Бангкоке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142984"/>
            <a:ext cx="9215502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Один из самых больших аквариумов на юго-востоке Азии располагается в торговом центре </a:t>
            </a:r>
            <a:r>
              <a:rPr lang="ru-RU" sz="1800" dirty="0" err="1" smtClean="0">
                <a:solidFill>
                  <a:schemeClr val="bg1"/>
                </a:solidFill>
              </a:rPr>
              <a:t>Siam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Paragon</a:t>
            </a:r>
            <a:r>
              <a:rPr lang="ru-RU" sz="1800" dirty="0" smtClean="0">
                <a:solidFill>
                  <a:schemeClr val="bg1"/>
                </a:solidFill>
              </a:rPr>
              <a:t> в Бангкоке. Семь зон аквариума расскажут посетителям о самых удивительных обитателях водных просторов. В </a:t>
            </a:r>
            <a:r>
              <a:rPr lang="ru-RU" sz="1800" dirty="0" err="1" smtClean="0">
                <a:solidFill>
                  <a:schemeClr val="bg1"/>
                </a:solidFill>
              </a:rPr>
              <a:t>Siam</a:t>
            </a:r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ru-RU" sz="1800" dirty="0" err="1" smtClean="0">
                <a:solidFill>
                  <a:schemeClr val="bg1"/>
                </a:solidFill>
              </a:rPr>
              <a:t>Ocean</a:t>
            </a:r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ru-RU" sz="1800" dirty="0" err="1" smtClean="0">
                <a:solidFill>
                  <a:schemeClr val="bg1"/>
                </a:solidFill>
              </a:rPr>
              <a:t>World</a:t>
            </a:r>
            <a:r>
              <a:rPr lang="ru-RU" sz="1800" dirty="0" smtClean="0">
                <a:solidFill>
                  <a:schemeClr val="bg1"/>
                </a:solidFill>
              </a:rPr>
              <a:t> доступно катание по аквариуму на лодке со стеклянным дном, кормление рыб или погружение с аквалангом в сопровождении инструктора.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iam-ocean-wor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574664"/>
            <a:ext cx="6429420" cy="42833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Мини-Сиам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Комплекс </a:t>
            </a:r>
            <a:r>
              <a:rPr lang="ru-RU" sz="1800" dirty="0" smtClean="0">
                <a:solidFill>
                  <a:schemeClr val="bg1"/>
                </a:solidFill>
              </a:rPr>
              <a:t>выполненных в миниатюре достопримечательностей всего мира был построен в </a:t>
            </a:r>
            <a:r>
              <a:rPr lang="ru-RU" sz="1800" dirty="0" err="1" smtClean="0">
                <a:solidFill>
                  <a:schemeClr val="bg1"/>
                </a:solidFill>
              </a:rPr>
              <a:t>Паттайе</a:t>
            </a:r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ru-RU" sz="1800" dirty="0" err="1" smtClean="0">
                <a:solidFill>
                  <a:schemeClr val="bg1"/>
                </a:solidFill>
              </a:rPr>
              <a:t>в</a:t>
            </a:r>
            <a:r>
              <a:rPr lang="ru-RU" sz="1800" dirty="0" smtClean="0">
                <a:solidFill>
                  <a:schemeClr val="bg1"/>
                </a:solidFill>
              </a:rPr>
              <a:t> 1986 году. Две части одного парка – Мини-Сиам и Мини-Европа — расположены недалеко от центра города. В одной части парка представлены самые значительные достопримечательности Таиланда, а во второй туристы смогут «посетить» известные места Африки, США, России, Франции и других </a:t>
            </a:r>
            <a:r>
              <a:rPr lang="ru-RU" sz="1800" dirty="0" smtClean="0">
                <a:solidFill>
                  <a:schemeClr val="bg1"/>
                </a:solidFill>
              </a:rPr>
              <a:t>стран.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mini-si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14620"/>
            <a:ext cx="6181108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Большой Будда на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Пхукете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072626" cy="1543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Храмовый</a:t>
            </a:r>
            <a:r>
              <a:rPr lang="ru-RU" sz="1800" dirty="0" smtClean="0">
                <a:solidFill>
                  <a:schemeClr val="bg1"/>
                </a:solidFill>
              </a:rPr>
              <a:t> комплекс в виде сидящего Будды – одна из самых заметных достопримечательностей </a:t>
            </a:r>
            <a:r>
              <a:rPr lang="ru-RU" sz="1800" dirty="0" err="1" smtClean="0">
                <a:solidFill>
                  <a:schemeClr val="bg1"/>
                </a:solidFill>
              </a:rPr>
              <a:t>Пхукета</a:t>
            </a:r>
            <a:r>
              <a:rPr lang="ru-RU" sz="1800" dirty="0" smtClean="0">
                <a:solidFill>
                  <a:schemeClr val="bg1"/>
                </a:solidFill>
              </a:rPr>
              <a:t>. Практически из любой точки острова видно статую Большого Будды, как называют это сооружение сами тайцы. Здесь можно не только посетить действующий храм, но также полюбоваться прекрасной панорамой раскинувшегося внизу </a:t>
            </a:r>
            <a:r>
              <a:rPr lang="ru-RU" sz="1800" dirty="0" smtClean="0">
                <a:solidFill>
                  <a:schemeClr val="bg1"/>
                </a:solidFill>
              </a:rPr>
              <a:t>города.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bolshoj-bud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537464"/>
            <a:ext cx="6253182" cy="43205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Национальный парк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Кхао-Яй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142984"/>
            <a:ext cx="9215502" cy="1543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Первый </a:t>
            </a:r>
            <a:r>
              <a:rPr lang="ru-RU" sz="1800" dirty="0" smtClean="0">
                <a:solidFill>
                  <a:schemeClr val="bg1"/>
                </a:solidFill>
              </a:rPr>
              <a:t>национальный парк, созданный в Королевстве Таиланд . Он был открыт в 1962 году на северо-востоке страны и занимает площадь больше 200 гектаров. Здесь живут тигры, медведи, слоны, гиббоны и дикие свиньи. Для туристов кроме прочих развлечений возможны ночные сафари по </a:t>
            </a:r>
            <a:r>
              <a:rPr lang="ru-RU" sz="1800" dirty="0" err="1" smtClean="0">
                <a:solidFill>
                  <a:schemeClr val="bg1"/>
                </a:solidFill>
              </a:rPr>
              <a:t>Кхао-Яй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hao-y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428868"/>
            <a:ext cx="6634585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bg1"/>
                </a:solidFill>
                <a:effectLst/>
                <a:latin typeface="+mn-lt"/>
              </a:rPr>
              <a:t>Многие туристы и исследователи необычных мест мечтают побывать в Таиланде. В этой стране встречается почти всё: необычайные пейзажи, чистейшая вода, древние монастыри, дикая природа и гостеприимные жители.</a:t>
            </a:r>
            <a:endParaRPr lang="ru-RU" sz="18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bangk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00" y="1500174"/>
            <a:ext cx="8793917" cy="492922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Пляж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Рейли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928670"/>
            <a:ext cx="9215502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В </a:t>
            </a:r>
            <a:r>
              <a:rPr lang="ru-RU" sz="1800" dirty="0" smtClean="0">
                <a:solidFill>
                  <a:schemeClr val="bg1"/>
                </a:solidFill>
              </a:rPr>
              <a:t>провинции </a:t>
            </a:r>
            <a:r>
              <a:rPr lang="ru-RU" sz="1800" dirty="0" err="1" smtClean="0">
                <a:solidFill>
                  <a:schemeClr val="bg1"/>
                </a:solidFill>
              </a:rPr>
              <a:t>Краби</a:t>
            </a:r>
            <a:r>
              <a:rPr lang="ru-RU" sz="1800" dirty="0" smtClean="0">
                <a:solidFill>
                  <a:schemeClr val="bg1"/>
                </a:solidFill>
              </a:rPr>
              <a:t> есть полуостров, отделенный скалами от остальной суши. Здесь находятся пляжи </a:t>
            </a:r>
            <a:r>
              <a:rPr lang="ru-RU" sz="1800" dirty="0" err="1" smtClean="0">
                <a:solidFill>
                  <a:schemeClr val="bg1"/>
                </a:solidFill>
              </a:rPr>
              <a:t>Рейли</a:t>
            </a:r>
            <a:r>
              <a:rPr lang="ru-RU" sz="1800" dirty="0" smtClean="0">
                <a:solidFill>
                  <a:schemeClr val="bg1"/>
                </a:solidFill>
              </a:rPr>
              <a:t>, знаменитые своим чистым песком. Эти места как нельзя лучше подойдут для неспешного семейного отдыха. Самыми популярными пляжами этой местности являются Западный </a:t>
            </a:r>
            <a:r>
              <a:rPr lang="ru-RU" sz="1800" dirty="0" err="1" smtClean="0">
                <a:solidFill>
                  <a:schemeClr val="bg1"/>
                </a:solidFill>
              </a:rPr>
              <a:t>Рейли</a:t>
            </a:r>
            <a:r>
              <a:rPr lang="ru-RU" sz="1800" dirty="0" smtClean="0">
                <a:solidFill>
                  <a:schemeClr val="bg1"/>
                </a:solidFill>
              </a:rPr>
              <a:t> и </a:t>
            </a:r>
            <a:r>
              <a:rPr lang="ru-RU" sz="1800" dirty="0" err="1" smtClean="0">
                <a:solidFill>
                  <a:schemeClr val="bg1"/>
                </a:solidFill>
              </a:rPr>
              <a:t>Пра-Нанг</a:t>
            </a:r>
            <a:r>
              <a:rPr lang="ru-RU" sz="1800" dirty="0" smtClean="0">
                <a:solidFill>
                  <a:schemeClr val="bg1"/>
                </a:solidFill>
              </a:rPr>
              <a:t>. Также здесь можно поплавать с маской или заняться </a:t>
            </a:r>
            <a:r>
              <a:rPr lang="ru-RU" sz="1800" dirty="0" smtClean="0">
                <a:solidFill>
                  <a:schemeClr val="bg1"/>
                </a:solidFill>
              </a:rPr>
              <a:t>скалолазанием.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railay-b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364668"/>
            <a:ext cx="6786610" cy="44933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Водопад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Ти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Ло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Су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1000108"/>
            <a:ext cx="9358378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Неподалеку </a:t>
            </a:r>
            <a:r>
              <a:rPr lang="ru-RU" sz="1800" dirty="0" smtClean="0">
                <a:solidFill>
                  <a:schemeClr val="bg1"/>
                </a:solidFill>
              </a:rPr>
              <a:t>от горного поселения </a:t>
            </a:r>
            <a:r>
              <a:rPr lang="ru-RU" sz="1800" dirty="0" err="1" smtClean="0">
                <a:solidFill>
                  <a:schemeClr val="bg1"/>
                </a:solidFill>
              </a:rPr>
              <a:t>Умпанг</a:t>
            </a:r>
            <a:r>
              <a:rPr lang="ru-RU" sz="1800" dirty="0" smtClean="0">
                <a:solidFill>
                  <a:schemeClr val="bg1"/>
                </a:solidFill>
              </a:rPr>
              <a:t> находится очень красивый тайский водопад </a:t>
            </a:r>
            <a:r>
              <a:rPr lang="ru-RU" sz="1800" dirty="0" err="1" smtClean="0">
                <a:solidFill>
                  <a:schemeClr val="bg1"/>
                </a:solidFill>
              </a:rPr>
              <a:t>Ти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Ло</a:t>
            </a:r>
            <a:r>
              <a:rPr lang="ru-RU" sz="1800" dirty="0" smtClean="0">
                <a:solidFill>
                  <a:schemeClr val="bg1"/>
                </a:solidFill>
              </a:rPr>
              <a:t> Су, состоящий из нескольких каскадов. Добраться к водопаду довольно сложно, однако это не останавливает желающих увидеть это живописное место своими глазами. В период дождей, когда </a:t>
            </a:r>
            <a:r>
              <a:rPr lang="ru-RU" sz="1800" dirty="0" err="1" smtClean="0">
                <a:solidFill>
                  <a:schemeClr val="bg1"/>
                </a:solidFill>
              </a:rPr>
              <a:t>Ти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Ло</a:t>
            </a:r>
            <a:r>
              <a:rPr lang="ru-RU" sz="1800" dirty="0" smtClean="0">
                <a:solidFill>
                  <a:schemeClr val="bg1"/>
                </a:solidFill>
              </a:rPr>
              <a:t> Су наиболее полноводен, маршрут сюда закрывают с целью гарантирования безопасности </a:t>
            </a:r>
            <a:r>
              <a:rPr lang="ru-RU" sz="1800" dirty="0" smtClean="0">
                <a:solidFill>
                  <a:schemeClr val="bg1"/>
                </a:solidFill>
              </a:rPr>
              <a:t>туристов.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thi-lo-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24125"/>
            <a:ext cx="693420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Водопад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Эраван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00108"/>
            <a:ext cx="9215502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Семикаскадный </a:t>
            </a:r>
            <a:r>
              <a:rPr lang="ru-RU" sz="1800" dirty="0" smtClean="0">
                <a:solidFill>
                  <a:schemeClr val="bg1"/>
                </a:solidFill>
              </a:rPr>
              <a:t>водопад </a:t>
            </a:r>
            <a:r>
              <a:rPr lang="ru-RU" sz="1800" dirty="0" err="1" smtClean="0">
                <a:solidFill>
                  <a:schemeClr val="bg1"/>
                </a:solidFill>
              </a:rPr>
              <a:t>Эраван</a:t>
            </a:r>
            <a:r>
              <a:rPr lang="ru-RU" sz="1800" dirty="0" smtClean="0">
                <a:solidFill>
                  <a:schemeClr val="bg1"/>
                </a:solidFill>
              </a:rPr>
              <a:t> находится на западе Таиланда на территории одноименного национального парка. На первых двух каскадах </a:t>
            </a:r>
            <a:r>
              <a:rPr lang="ru-RU" sz="1800" dirty="0" err="1" smtClean="0">
                <a:solidFill>
                  <a:schemeClr val="bg1"/>
                </a:solidFill>
              </a:rPr>
              <a:t>Эравана</a:t>
            </a:r>
            <a:r>
              <a:rPr lang="ru-RU" sz="1800" dirty="0" smtClean="0">
                <a:solidFill>
                  <a:schemeClr val="bg1"/>
                </a:solidFill>
              </a:rPr>
              <a:t> часто проводят пикники, а вот выше еду и напитки проносить запрещено. Для осмотра водопада проложен специальный маршрут, а туристов, желающих заночевать в национальном парке, ожидают несколько гостевых </a:t>
            </a:r>
            <a:r>
              <a:rPr lang="ru-RU" sz="1800" dirty="0" smtClean="0">
                <a:solidFill>
                  <a:schemeClr val="bg1"/>
                </a:solidFill>
              </a:rPr>
              <a:t>домиков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vodopad-erav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428745"/>
            <a:ext cx="6648448" cy="44292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00438"/>
            <a:ext cx="8229600" cy="1939916"/>
          </a:xfrm>
        </p:spPr>
        <p:txBody>
          <a:bodyPr>
            <a:noAutofit/>
          </a:bodyPr>
          <a:lstStyle/>
          <a:p>
            <a:pPr algn="r"/>
            <a:r>
              <a:rPr lang="ru-RU" sz="7200" i="1" dirty="0" smtClean="0">
                <a:solidFill>
                  <a:schemeClr val="bg1"/>
                </a:solidFill>
                <a:latin typeface="+mn-lt"/>
              </a:rPr>
              <a:t>Конец</a:t>
            </a:r>
            <a:endParaRPr lang="ru-RU" sz="720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chemeClr val="bg1"/>
                </a:solidFill>
                <a:latin typeface="+mn-lt"/>
              </a:rPr>
              <a:t>Исторический город </a:t>
            </a:r>
            <a:r>
              <a:rPr lang="ru-RU" sz="3100" b="0" dirty="0" err="1" smtClean="0">
                <a:solidFill>
                  <a:schemeClr val="bg1"/>
                </a:solidFill>
                <a:latin typeface="+mn-lt"/>
              </a:rPr>
              <a:t>Аютайя</a:t>
            </a:r>
            <a:r>
              <a:rPr lang="ru-RU" sz="3100" b="0" dirty="0" smtClean="0">
                <a:solidFill>
                  <a:schemeClr val="bg1"/>
                </a:solidFill>
                <a:latin typeface="+mn-lt"/>
              </a:rPr>
              <a:t> (г. </a:t>
            </a:r>
            <a:r>
              <a:rPr lang="ru-RU" sz="3100" b="0" dirty="0" err="1" smtClean="0">
                <a:solidFill>
                  <a:schemeClr val="bg1"/>
                </a:solidFill>
                <a:latin typeface="+mn-lt"/>
              </a:rPr>
              <a:t>Аюттхая</a:t>
            </a:r>
            <a:r>
              <a:rPr lang="ru-RU" sz="3100" b="0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16430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 семидесяти километрах от столицы Таиланда встречается исторический город </a:t>
            </a:r>
            <a:r>
              <a:rPr lang="ru-RU" sz="1800" dirty="0" err="1" smtClean="0">
                <a:solidFill>
                  <a:schemeClr val="bg1"/>
                </a:solidFill>
              </a:rPr>
              <a:t>Аюттайя</a:t>
            </a:r>
            <a:r>
              <a:rPr lang="ru-RU" sz="1800" dirty="0" smtClean="0">
                <a:solidFill>
                  <a:schemeClr val="bg1"/>
                </a:solidFill>
              </a:rPr>
              <a:t>. Здесь вы увидите кучу буддийских храмов, наиболее крупными из которых являются монастыри Ват </a:t>
            </a:r>
            <a:r>
              <a:rPr lang="ru-RU" sz="1800" dirty="0" err="1" smtClean="0">
                <a:solidFill>
                  <a:schemeClr val="bg1"/>
                </a:solidFill>
              </a:rPr>
              <a:t>Рачабурана</a:t>
            </a:r>
            <a:r>
              <a:rPr lang="ru-RU" sz="1800" dirty="0" smtClean="0">
                <a:solidFill>
                  <a:schemeClr val="bg1"/>
                </a:solidFill>
              </a:rPr>
              <a:t> и Ват На </a:t>
            </a:r>
            <a:r>
              <a:rPr lang="ru-RU" sz="1800" dirty="0" err="1" smtClean="0">
                <a:solidFill>
                  <a:schemeClr val="bg1"/>
                </a:solidFill>
              </a:rPr>
              <a:t>Пхра</a:t>
            </a:r>
            <a:r>
              <a:rPr lang="ru-RU" sz="1800" dirty="0" smtClean="0">
                <a:solidFill>
                  <a:schemeClr val="bg1"/>
                </a:solidFill>
              </a:rPr>
              <a:t> Меру. В сердце городка располагается </a:t>
            </a:r>
            <a:r>
              <a:rPr lang="ru-RU" sz="1800" dirty="0" err="1" smtClean="0">
                <a:solidFill>
                  <a:schemeClr val="bg1"/>
                </a:solidFill>
              </a:rPr>
              <a:t>Ванг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Луанг</a:t>
            </a:r>
            <a:r>
              <a:rPr lang="ru-RU" sz="1800" dirty="0" smtClean="0">
                <a:solidFill>
                  <a:schemeClr val="bg1"/>
                </a:solidFill>
              </a:rPr>
              <a:t> — большой дворец, в котором в тринадцатом столетии проживала семья короля.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аютайя-таиланд-1366x7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378552"/>
            <a:ext cx="8072462" cy="4479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chemeClr val="bg1"/>
                </a:solidFill>
                <a:latin typeface="+mn-lt"/>
              </a:rPr>
              <a:t>Королевский дворец в Бангкоке (г. Бангкок)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Дворцовый комплекс занимает 218 квадратных метров территории. Проект строили по прототипу </a:t>
            </a:r>
            <a:r>
              <a:rPr lang="ru-RU" sz="1800" dirty="0" err="1" smtClean="0">
                <a:solidFill>
                  <a:schemeClr val="bg1"/>
                </a:solidFill>
              </a:rPr>
              <a:t>Аюттайи</a:t>
            </a:r>
            <a:r>
              <a:rPr lang="ru-RU" sz="1800" dirty="0" smtClean="0">
                <a:solidFill>
                  <a:schemeClr val="bg1"/>
                </a:solidFill>
              </a:rPr>
              <a:t>. Отдельные строения внутри комплекса и на сегодняшний момент заняты учреждениями правительства. К интересным сооружениям относится Тронный дворец </a:t>
            </a:r>
            <a:r>
              <a:rPr lang="ru-RU" sz="1800" dirty="0" err="1" smtClean="0">
                <a:solidFill>
                  <a:schemeClr val="bg1"/>
                </a:solidFill>
              </a:rPr>
              <a:t>Чакри</a:t>
            </a:r>
            <a:r>
              <a:rPr lang="ru-RU" sz="1800" dirty="0" smtClean="0">
                <a:solidFill>
                  <a:schemeClr val="bg1"/>
                </a:solidFill>
              </a:rPr>
              <a:t>, построенный в двенадцатом столетии. Дворец привлекает своими залами, личными покоями королевы и урнами с прахом правителей семьи </a:t>
            </a:r>
            <a:r>
              <a:rPr lang="ru-RU" sz="1800" dirty="0" err="1" smtClean="0">
                <a:solidFill>
                  <a:schemeClr val="bg1"/>
                </a:solidFill>
              </a:rPr>
              <a:t>Чакри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Королевский-дворец-в-Бангкоке-1366x8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428868"/>
            <a:ext cx="7084537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Магический сад Будды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Содержимое 3" descr="Магический-сад-Буд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800169" cy="5183862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607220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Он подходит для уединений и медитаций, представляя уютное, красивое место, со множеством беседок и скульптур.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94004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 fontAlgn="base"/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>Белый храм </a:t>
            </a: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– самое необычной буддийское сооружение на севере страны. Известный тайский художник </a:t>
            </a:r>
            <a:r>
              <a:rPr lang="ru-RU" sz="1400" b="0" dirty="0" err="1" smtClean="0">
                <a:solidFill>
                  <a:schemeClr val="bg1"/>
                </a:solidFill>
                <a:effectLst/>
                <a:latin typeface="+mn-lt"/>
              </a:rPr>
              <a:t>Чалермчаю</a:t>
            </a: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ru-RU" sz="1400" b="0" dirty="0" err="1" smtClean="0">
                <a:solidFill>
                  <a:schemeClr val="bg1"/>
                </a:solidFill>
                <a:effectLst/>
                <a:latin typeface="+mn-lt"/>
              </a:rPr>
              <a:t>Коситпипат</a:t>
            </a: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 начал его строительство в 1997 г. и продолжает до сих пор. Отвергая средства спонсоров, он использует только собственные сбережения, исключая, таким образом, постороннее влияние на проектирование сооружения.</a:t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Сам храм и скульптуры в его окружении декорированы кусочками зеркал и имеют приятный цвет мрамора. Тропинка, ведущая к входу, называется «дорогой из ада в рай» из-за характерного скульптурного оформления: руки </a:t>
            </a:r>
            <a:r>
              <a:rPr lang="ru-RU" sz="1400" b="0" dirty="0" err="1" smtClean="0">
                <a:solidFill>
                  <a:schemeClr val="bg1"/>
                </a:solidFill>
                <a:effectLst/>
                <a:latin typeface="+mn-lt"/>
              </a:rPr>
              <a:t>нараков</a:t>
            </a: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, тянущиеся из земли, клыки демона </a:t>
            </a:r>
            <a:r>
              <a:rPr lang="ru-RU" sz="1400" b="0" dirty="0" err="1" smtClean="0">
                <a:solidFill>
                  <a:schemeClr val="bg1"/>
                </a:solidFill>
                <a:effectLst/>
                <a:latin typeface="+mn-lt"/>
              </a:rPr>
              <a:t>Раху</a:t>
            </a: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, стражников, мост над прудом, разделяющий миры.</a:t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В храме, кроме двух статуй Будды, можно увидеть росписи на тему борьбы добра со злом и нетипичных для храма героев: </a:t>
            </a:r>
            <a:r>
              <a:rPr lang="ru-RU" sz="1400" b="0" dirty="0" err="1" smtClean="0">
                <a:solidFill>
                  <a:schemeClr val="bg1"/>
                </a:solidFill>
                <a:effectLst/>
                <a:latin typeface="+mn-lt"/>
              </a:rPr>
              <a:t>Нео</a:t>
            </a: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 из «Матрицы», </a:t>
            </a:r>
            <a:r>
              <a:rPr lang="ru-RU" sz="1400" b="0" dirty="0" err="1" smtClean="0">
                <a:solidFill>
                  <a:schemeClr val="bg1"/>
                </a:solidFill>
                <a:effectLst/>
                <a:latin typeface="+mn-lt"/>
              </a:rPr>
              <a:t>Бэтмен</a:t>
            </a: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, </a:t>
            </a:r>
            <a:r>
              <a:rPr lang="ru-RU" sz="1400" b="0" dirty="0" err="1" smtClean="0">
                <a:solidFill>
                  <a:schemeClr val="bg1"/>
                </a:solidFill>
                <a:effectLst/>
                <a:latin typeface="+mn-lt"/>
              </a:rPr>
              <a:t>джедаи</a:t>
            </a: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.</a:t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  <a:t>На территории комплекса расположены пруд с рыбками, множество скульптур, картинная галерея самого основателя-художника. Крыша храма украшена 4-мя животными, символизирующими разные стихии.</a:t>
            </a:r>
            <a:br>
              <a:rPr lang="ru-RU" sz="1400" b="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Thailand-5-Wat-Rong-Khun-e1492644207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000349"/>
            <a:ext cx="5786478" cy="38576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Храм Истины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+mn-lt"/>
              </a:rPr>
              <a:t>Паттайя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+mn-lt"/>
              </a:rPr>
              <a:t> расположен на берегу Сиамского залива и окружен парком. Его строительство начато в конце 19 века (1981 г.) и ведется по сей день.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71612"/>
            <a:ext cx="38576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bg1"/>
                </a:solidFill>
              </a:rPr>
              <a:t>Красота этой достопримечательности Таиланда неоспорима. Храм украшен резными орнаментами и фигурами, воспроизводящими сюжеты индийской и тайской мифологии. Каждый шпиль, стена, другие элементы этого 105-тиметрового сооружения наделены определенным знаковым значением.</a:t>
            </a:r>
          </a:p>
          <a:p>
            <a:pPr fontAlgn="base"/>
            <a:r>
              <a:rPr lang="ru-RU" sz="2000" dirty="0" smtClean="0">
                <a:solidFill>
                  <a:schemeClr val="bg1"/>
                </a:solidFill>
              </a:rPr>
              <a:t>Изысканный декор и обилие нестандартных архитектурных деталей делает этот объект весьма интересным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hram-isti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657" y="1643050"/>
            <a:ext cx="5654343" cy="37592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Исторический город 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+mn-lt"/>
              </a:rPr>
              <a:t>Сукотаи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ru-RU" sz="1800" b="0" dirty="0" smtClean="0">
                <a:solidFill>
                  <a:schemeClr val="bg1"/>
                </a:solidFill>
                <a:effectLst/>
                <a:latin typeface="+mn-lt"/>
              </a:rPr>
              <a:t>С 1238 года, когда в этих местах находился кхмерский поселок, начинается история древнего города </a:t>
            </a:r>
            <a:r>
              <a:rPr lang="ru-RU" sz="1800" b="0" dirty="0" err="1" smtClean="0">
                <a:solidFill>
                  <a:schemeClr val="bg1"/>
                </a:solidFill>
                <a:effectLst/>
                <a:latin typeface="+mn-lt"/>
              </a:rPr>
              <a:t>Сукотаи</a:t>
            </a:r>
            <a:r>
              <a:rPr lang="ru-RU" sz="1800" b="0" dirty="0" smtClean="0">
                <a:solidFill>
                  <a:schemeClr val="bg1"/>
                </a:solidFill>
                <a:effectLst/>
                <a:latin typeface="+mn-lt"/>
              </a:rPr>
              <a:t>. Расцвет города пришелся на XIII-XIV века, когда </a:t>
            </a:r>
            <a:r>
              <a:rPr lang="ru-RU" sz="1800" b="0" dirty="0" err="1" smtClean="0">
                <a:solidFill>
                  <a:schemeClr val="bg1"/>
                </a:solidFill>
                <a:effectLst/>
                <a:latin typeface="+mn-lt"/>
              </a:rPr>
              <a:t>Сукотаи</a:t>
            </a:r>
            <a:r>
              <a:rPr lang="ru-RU" sz="1800" b="0" dirty="0" smtClean="0">
                <a:solidFill>
                  <a:schemeClr val="bg1"/>
                </a:solidFill>
                <a:effectLst/>
                <a:latin typeface="+mn-lt"/>
              </a:rPr>
              <a:t> был столицей одноименного королевства. Главная местная достопримечательность – храм Ват </a:t>
            </a:r>
            <a:r>
              <a:rPr lang="ru-RU" sz="1800" b="0" dirty="0" err="1" smtClean="0">
                <a:solidFill>
                  <a:schemeClr val="bg1"/>
                </a:solidFill>
                <a:effectLst/>
                <a:latin typeface="+mn-lt"/>
              </a:rPr>
              <a:t>Махатхат</a:t>
            </a:r>
            <a:r>
              <a:rPr lang="ru-RU" sz="1800" b="0" dirty="0" smtClean="0">
                <a:solidFill>
                  <a:schemeClr val="bg1"/>
                </a:solidFill>
                <a:effectLst/>
                <a:latin typeface="+mn-lt"/>
              </a:rPr>
              <a:t> и огромная статуя Будды, расположенная в Вате Си-Чум.</a:t>
            </a:r>
            <a:endParaRPr lang="ru-RU" sz="1800" b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sukoth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539066" cy="49811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Храм Золотого Будды (Ват 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Траймит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Самую большую в мире золотую статую можно увидеть в храме Ват </a:t>
            </a:r>
            <a:r>
              <a:rPr lang="ru-RU" sz="1800" dirty="0" err="1" smtClean="0">
                <a:solidFill>
                  <a:schemeClr val="bg1"/>
                </a:solidFill>
              </a:rPr>
              <a:t>Траймит</a:t>
            </a:r>
            <a:r>
              <a:rPr lang="ru-RU" sz="1800" dirty="0" smtClean="0">
                <a:solidFill>
                  <a:schemeClr val="bg1"/>
                </a:solidFill>
              </a:rPr>
              <a:t> в столице страны. Золотой Будда, изготовленный предположительно в XIII веке, весит более 5 тонн. Чтобы обеспечить сохранность статуи в смутное военное время в XVIII веке, Будда был покрыт слоем гипса. Только в 1957 году стало известно, что неприметная снаружи гипсовая статуя на самом деле сделана из золота.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ram-zolotogo-bud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51591"/>
            <a:ext cx="6215106" cy="410640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412</Words>
  <PresentationFormat>Экран (4:3)</PresentationFormat>
  <Paragraphs>43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Тайланд</vt:lpstr>
      <vt:lpstr>Многие туристы и исследователи необычных мест мечтают побывать в Таиланде. В этой стране встречается почти всё: необычайные пейзажи, чистейшая вода, древние монастыри, дикая природа и гостеприимные жители.</vt:lpstr>
      <vt:lpstr>Исторический город Аютайя (г. Аюттхая) </vt:lpstr>
      <vt:lpstr>Королевский дворец в Бангкоке (г. Бангкок) </vt:lpstr>
      <vt:lpstr>Магический сад Будды</vt:lpstr>
      <vt:lpstr>Белый храм – самое необычной буддийское сооружение на севере страны. Известный тайский художник Чалермчаю Коситпипат начал его строительство в 1997 г. и продолжает до сих пор. Отвергая средства спонсоров, он использует только собственные сбережения, исключая, таким образом, постороннее влияние на проектирование сооружения. Сам храм и скульптуры в его окружении декорированы кусочками зеркал и имеют приятный цвет мрамора. Тропинка, ведущая к входу, называется «дорогой из ада в рай» из-за характерного скульптурного оформления: руки нараков, тянущиеся из земли, клыки демона Раху, стражников, мост над прудом, разделяющий миры. В храме, кроме двух статуй Будды, можно увидеть росписи на тему борьбы добра со злом и нетипичных для храма героев: Нео из «Матрицы», Бэтмен, джедаи. На территории комплекса расположены пруд с рыбками, множество скульптур, картинная галерея самого основателя-художника. Крыша храма украшена 4-мя животными, символизирующими разные стихии. </vt:lpstr>
      <vt:lpstr>Храм Истины Паттайя расположен на берегу Сиамского залива и окружен парком. Его строительство начато в конце 19 века (1981 г.) и ведется по сей день.</vt:lpstr>
      <vt:lpstr>Исторический город Сукотаи. С 1238 года, когда в этих местах находился кхмерский поселок, начинается история древнего города Сукотаи. Расцвет города пришелся на XIII-XIV века, когда Сукотаи был столицей одноименного королевства. Главная местная достопримечательность – храм Ват Махатхат и огромная статуя Будды, расположенная в Вате Си-Чум.</vt:lpstr>
      <vt:lpstr>Храм Золотого Будды (Ват Траймит)</vt:lpstr>
      <vt:lpstr>Храм лежащего Будды в Бангкоке</vt:lpstr>
      <vt:lpstr>Храм Ват Чалонг</vt:lpstr>
      <vt:lpstr>Ват Махатхат</vt:lpstr>
      <vt:lpstr>Мост через реку Квай</vt:lpstr>
      <vt:lpstr>Деревня слонов в Паттайе</vt:lpstr>
      <vt:lpstr>Парк миллионолетних камней и крокодиловая ферма</vt:lpstr>
      <vt:lpstr>Аквариум Siam Ocean World в Бангкоке</vt:lpstr>
      <vt:lpstr>Мини-Сиам</vt:lpstr>
      <vt:lpstr>Большой Будда на Пхукете</vt:lpstr>
      <vt:lpstr>Национальный парк Кхао-Яй</vt:lpstr>
      <vt:lpstr>Пляж Рейли</vt:lpstr>
      <vt:lpstr>Водопад Ти Ло Су</vt:lpstr>
      <vt:lpstr>Водопад Эраван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Тайланд</dc:title>
  <dc:creator>1</dc:creator>
  <cp:lastModifiedBy>1</cp:lastModifiedBy>
  <cp:revision>27</cp:revision>
  <dcterms:created xsi:type="dcterms:W3CDTF">2021-05-11T06:55:46Z</dcterms:created>
  <dcterms:modified xsi:type="dcterms:W3CDTF">2021-05-12T02:07:01Z</dcterms:modified>
</cp:coreProperties>
</file>