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5" d="100"/>
          <a:sy n="55" d="100"/>
        </p:scale>
        <p:origin x="78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49B7-71B1-43D8-B132-FDA15A704FA5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ABA4-ADE9-4532-987F-634DCA0C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635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49B7-71B1-43D8-B132-FDA15A704FA5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ABA4-ADE9-4532-987F-634DCA0C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69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49B7-71B1-43D8-B132-FDA15A704FA5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ABA4-ADE9-4532-987F-634DCA0C9CF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2005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49B7-71B1-43D8-B132-FDA15A704FA5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ABA4-ADE9-4532-987F-634DCA0C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920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49B7-71B1-43D8-B132-FDA15A704FA5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ABA4-ADE9-4532-987F-634DCA0C9CF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9016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49B7-71B1-43D8-B132-FDA15A704FA5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ABA4-ADE9-4532-987F-634DCA0C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419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49B7-71B1-43D8-B132-FDA15A704FA5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ABA4-ADE9-4532-987F-634DCA0C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501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49B7-71B1-43D8-B132-FDA15A704FA5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ABA4-ADE9-4532-987F-634DCA0C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48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49B7-71B1-43D8-B132-FDA15A704FA5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ABA4-ADE9-4532-987F-634DCA0C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68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49B7-71B1-43D8-B132-FDA15A704FA5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ABA4-ADE9-4532-987F-634DCA0C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898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49B7-71B1-43D8-B132-FDA15A704FA5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ABA4-ADE9-4532-987F-634DCA0C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04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49B7-71B1-43D8-B132-FDA15A704FA5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ABA4-ADE9-4532-987F-634DCA0C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63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49B7-71B1-43D8-B132-FDA15A704FA5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ABA4-ADE9-4532-987F-634DCA0C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53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49B7-71B1-43D8-B132-FDA15A704FA5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ABA4-ADE9-4532-987F-634DCA0C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078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49B7-71B1-43D8-B132-FDA15A704FA5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ABA4-ADE9-4532-987F-634DCA0C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48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49B7-71B1-43D8-B132-FDA15A704FA5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ABA4-ADE9-4532-987F-634DCA0C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39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B49B7-71B1-43D8-B132-FDA15A704FA5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14BABA4-ADE9-4532-987F-634DCA0C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33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7021" y="2620109"/>
            <a:ext cx="9553656" cy="277836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Путешествие по Иркутску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7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846" y="5380892"/>
            <a:ext cx="11834445" cy="1477108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300 лет назад на месте города стояла только оборонительная крепость и небольшой храм – Спасская церковь. До сих пор внутренние стены храма украшают масштабные росписи, нанесенные в начале 19 века. Православные приезжают сюда, чтобы поклониться старинным святыням: чудотворной Ярославской иконе Божьей Матери, иконе Николы Можайского – покровителя домашней живности, иконе праведного Феодора Томского.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Храм во имя Спаса Нерукотворного Образа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106" y="18048"/>
            <a:ext cx="8047923" cy="536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72578" y="5011560"/>
            <a:ext cx="4972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FF0000"/>
                </a:solidFill>
                <a:effectLst/>
                <a:latin typeface="Roboto"/>
              </a:rPr>
              <a:t>Храм во имя Спаса Нерукотворного Образа.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62" y="5627076"/>
            <a:ext cx="11869615" cy="1230923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В 1941 году в Иркутске был основан музыкальный театр. Со времени образования здание театра претерпело множество перестроек и реконструкций. Репертуар театра крайне разнообразен: представлены все музыкальные жанры, от современности до классики. На сцене выступают не только местные исполнители, но и приезжают с гастролями артисты из других городов.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Иркутский областной музыкальный театр им. Н. М. Загурского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969" y="0"/>
            <a:ext cx="8444451" cy="562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36969" y="5257744"/>
            <a:ext cx="81907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chemeClr val="bg1">
                    <a:lumMod val="95000"/>
                  </a:schemeClr>
                </a:solidFill>
                <a:effectLst/>
                <a:latin typeface="Roboto"/>
              </a:rPr>
              <a:t>Иркутский областной музыкальный театр им. Н. М. </a:t>
            </a:r>
            <a:r>
              <a:rPr lang="ru-RU" b="0" i="0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Roboto"/>
              </a:rPr>
              <a:t>Загурского</a:t>
            </a:r>
            <a:r>
              <a:rPr lang="ru-RU" b="0" i="0" dirty="0" smtClean="0">
                <a:solidFill>
                  <a:schemeClr val="bg1">
                    <a:lumMod val="95000"/>
                  </a:schemeClr>
                </a:solidFill>
                <a:effectLst/>
                <a:latin typeface="Roboto"/>
              </a:rPr>
              <a:t>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1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77" y="5433646"/>
            <a:ext cx="11852031" cy="1424353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Уникальный </a:t>
            </a:r>
            <a:r>
              <a:rPr lang="ru-RU" sz="1800" dirty="0" err="1">
                <a:solidFill>
                  <a:schemeClr val="tx1"/>
                </a:solidFill>
              </a:rPr>
              <a:t>нерпинарий</a:t>
            </a:r>
            <a:r>
              <a:rPr lang="ru-RU" sz="1800" dirty="0">
                <a:solidFill>
                  <a:schemeClr val="tx1"/>
                </a:solidFill>
              </a:rPr>
              <a:t> предлагает не только увидеть нерп на расстоянии вытянутой руки, но и насладиться настоящим шоу в их исполнении. В природе нерпы не подпускают человека близко, но здесь они совсем ручные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r>
              <a:rPr lang="ru-RU" sz="1800" dirty="0">
                <a:solidFill>
                  <a:schemeClr val="tx1"/>
                </a:solidFill>
              </a:rPr>
              <a:t> Нерпы выполняют удивительные трюки, рисуют и танцуют. Шоу неизменно производит огромное впечатление не только на детей, но и на взрослых. После программы можно сделать фото на память.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2290" name="Picture 2" descr="Нерпинарий “Аквариум байкальской нерпы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129" y="0"/>
            <a:ext cx="8154175" cy="543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37129" y="5064314"/>
            <a:ext cx="4968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err="1" smtClean="0">
                <a:solidFill>
                  <a:srgbClr val="FF0000"/>
                </a:solidFill>
                <a:effectLst/>
                <a:latin typeface="Roboto"/>
              </a:rPr>
              <a:t>Нерпинарий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Roboto"/>
              </a:rPr>
              <a:t> “Аквариум байкальской нерпы”.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8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62" y="5099538"/>
            <a:ext cx="11746523" cy="1758462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Всех, кто хочет узнать что-то новое и необычное, приглашает музей занимательной науки «</a:t>
            </a:r>
            <a:r>
              <a:rPr lang="ru-RU" sz="1800" dirty="0" err="1">
                <a:solidFill>
                  <a:schemeClr val="tx1"/>
                </a:solidFill>
              </a:rPr>
              <a:t>Экспериментарий</a:t>
            </a:r>
            <a:r>
              <a:rPr lang="ru-RU" sz="1800" dirty="0">
                <a:solidFill>
                  <a:schemeClr val="tx1"/>
                </a:solidFill>
              </a:rPr>
              <a:t>». Для гостей приготовили множество сюрпризов и неожиданных испытаний. В увлекательной форме посетителям рассказывается о сложных научных явлениях. Желающие познать тайны звездного неба могут посетить настоящий планетарий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r>
              <a:rPr lang="ru-RU" sz="1800" dirty="0">
                <a:solidFill>
                  <a:schemeClr val="tx1"/>
                </a:solidFill>
              </a:rPr>
              <a:t> Во время научных шоу проводятся эксперименты и ставятся сложные опыты. Все экспонаты в музее можно трогать руками, открывать все, что открывается, и нажимать на все, что нажимается.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3314" name="Picture 2" descr="Музей занимательной науки «Экспериментарий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712" y="0"/>
            <a:ext cx="7699504" cy="513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395" y="4730206"/>
            <a:ext cx="5528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FF0000"/>
                </a:solidFill>
                <a:effectLst/>
                <a:latin typeface="Roboto"/>
              </a:rPr>
              <a:t>Музей занимательной науки «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Roboto"/>
              </a:rPr>
              <a:t>Экспериментарий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Roboto"/>
              </a:rPr>
              <a:t>».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2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031" y="5040923"/>
            <a:ext cx="11331402" cy="1606062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253442"/>
                </a:solidFill>
                <a:latin typeface="Roboto"/>
              </a:rPr>
              <a:t>Сибирь известна своими красотами. И на фоне густых лесов, бескрайних полей и широких, чистых рек уютно расположился Иркутск – город с удивительной историей.</a:t>
            </a:r>
            <a:br>
              <a:rPr lang="ru-RU" sz="2000" dirty="0">
                <a:solidFill>
                  <a:srgbClr val="253442"/>
                </a:solidFill>
                <a:latin typeface="Roboto"/>
              </a:rPr>
            </a:br>
            <a:r>
              <a:rPr lang="ru-RU" sz="2000" dirty="0">
                <a:solidFill>
                  <a:srgbClr val="253442"/>
                </a:solidFill>
                <a:latin typeface="Roboto"/>
              </a:rPr>
              <a:t>Многие достопримечательности Иркутска внесены в реестр Всемирного наследия, и это неудивительно: сложно найти место, где еще сохранилось бы столько же колоритных купеческих домов, «кружевных» церквей, старинных деревянных монастырей.</a:t>
            </a:r>
            <a:r>
              <a:rPr lang="ru-RU" dirty="0">
                <a:solidFill>
                  <a:srgbClr val="253442"/>
                </a:solidFill>
                <a:latin typeface="Roboto"/>
              </a:rPr>
              <a:t/>
            </a:r>
            <a:br>
              <a:rPr lang="ru-RU" dirty="0">
                <a:solidFill>
                  <a:srgbClr val="253442"/>
                </a:solidFill>
                <a:latin typeface="Roboto"/>
              </a:rPr>
            </a:br>
            <a:endParaRPr lang="ru-RU" dirty="0"/>
          </a:p>
        </p:txBody>
      </p:sp>
      <p:pic>
        <p:nvPicPr>
          <p:cNvPr id="2050" name="Picture 2" descr="dostoprimechatelnosti-irkuts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97" y="203108"/>
            <a:ext cx="8869327" cy="483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9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030" y="5146430"/>
            <a:ext cx="11078307" cy="171157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Набережная </a:t>
            </a:r>
            <a:r>
              <a:rPr lang="ru-RU" sz="1800" dirty="0">
                <a:solidFill>
                  <a:schemeClr val="tx1"/>
                </a:solidFill>
              </a:rPr>
              <a:t>Ангары поделена на два уровня: верхний ярус предусмотрен для движения автомобилей. Нижняя часть – в полном распоряжении пешеходов. Самые красивые виды на реку и окрестности открываются со специальной смотровой площадки. Набережная – любимое место прогулок местных жителей и туристов. Гуляя вдоль реки, можно увидеть множество интересных достопримечательностей: памятник основателям города, монумент Петру и </a:t>
            </a:r>
            <a:r>
              <a:rPr lang="ru-RU" sz="1800" dirty="0" err="1">
                <a:solidFill>
                  <a:schemeClr val="tx1"/>
                </a:solidFill>
              </a:rPr>
              <a:t>Февронии</a:t>
            </a:r>
            <a:r>
              <a:rPr lang="ru-RU" sz="1800" dirty="0">
                <a:solidFill>
                  <a:schemeClr val="tx1"/>
                </a:solidFill>
              </a:rPr>
              <a:t>, триумфальные Московские ворота.</a:t>
            </a:r>
          </a:p>
        </p:txBody>
      </p:sp>
      <p:pic>
        <p:nvPicPr>
          <p:cNvPr id="3074" name="Picture 2" descr="Нижняя набережная Ангары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94" y="78154"/>
            <a:ext cx="7605870" cy="506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42280" y="4777098"/>
            <a:ext cx="3297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Нижняя набережная Ангары.</a:t>
            </a:r>
          </a:p>
        </p:txBody>
      </p:sp>
    </p:spTree>
    <p:extLst>
      <p:ext uri="{BB962C8B-B14F-4D97-AF65-F5344CB8AC3E}">
        <p14:creationId xmlns:p14="http://schemas.microsoft.com/office/powerpoint/2010/main" val="304714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5005270"/>
            <a:ext cx="11746523" cy="185273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Одним из самых красивых сооружений в Иркутске является храм иконы Казанской Божьей Матери. Собор возведен в конце 19 века, на строительство жертвовали деньги многие зажиточные купцы. Храм является ярким образцом русско-византийского стиля.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098" name="Picture 2" descr="Собор Казанской Иконы Божьей Матер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202" y="0"/>
            <a:ext cx="7511318" cy="500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03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093" y="5339861"/>
            <a:ext cx="11852030" cy="132080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Музей открылся относительно недавно, но уже успел стать одним из самых важных мест. В залах музея можно ознакомиться с полной биографией города, судьбами его людей, самыми важными событиями в истории. Среди самых интересных экспозиций: «Иркутская ГЭС», «Иркутский комсомол», «Иркутское купечество», «</a:t>
            </a:r>
            <a:r>
              <a:rPr lang="ru-RU" sz="2000" dirty="0" err="1">
                <a:solidFill>
                  <a:schemeClr val="tx1"/>
                </a:solidFill>
              </a:rPr>
              <a:t>Сибфото</a:t>
            </a:r>
            <a:r>
              <a:rPr lang="ru-RU" sz="2000" dirty="0">
                <a:solidFill>
                  <a:schemeClr val="tx1"/>
                </a:solidFill>
              </a:rPr>
              <a:t>», «Иркутск – город многонациональный».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122" name="Picture 2" descr="Музей истории города Иркутска имени А.М. Сибиряк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929" y="41648"/>
            <a:ext cx="7950933" cy="529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1416" y="4970529"/>
            <a:ext cx="7965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FF0000"/>
                </a:solidFill>
                <a:effectLst/>
                <a:latin typeface="Roboto"/>
              </a:rPr>
              <a:t>Музей истории города Иркутска имени А.М.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Roboto"/>
              </a:rPr>
              <a:t>Сибирякова</a:t>
            </a:r>
            <a:r>
              <a:rPr lang="ru-RU" b="0" i="0" dirty="0" smtClean="0">
                <a:solidFill>
                  <a:srgbClr val="253442"/>
                </a:solidFill>
                <a:effectLst/>
                <a:latin typeface="Roboto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84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092" y="5134708"/>
            <a:ext cx="11869616" cy="1723292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Собор Богоявления расположен в историческом центре Иркутска. Он неизменно является центром притяжения для туристов и паломников со всей страны. Главная изюминка сооружения – необычная архитектура, из-за которой собор часто изображают в своих работах художники и фотографы.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Храм основан в конце 17 века, и с того времени он пережил несколько пожаров и крупных реконструкций, что не помешало ему на протяжении всей истории оставаться одним из самых красивых архитектурных объектов в России.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Собор Богоявл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944" y="0"/>
            <a:ext cx="7898180" cy="526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82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092" y="4624755"/>
            <a:ext cx="11869615" cy="2233246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В историческом центре Иркутска находится живописный сквер им. </a:t>
            </a:r>
            <a:r>
              <a:rPr lang="ru-RU" sz="1800" dirty="0" smtClean="0">
                <a:solidFill>
                  <a:schemeClr val="tx1"/>
                </a:solidFill>
              </a:rPr>
              <a:t>Кирова. </a:t>
            </a:r>
            <a:r>
              <a:rPr lang="ru-RU" sz="1800" dirty="0">
                <a:solidFill>
                  <a:schemeClr val="tx1"/>
                </a:solidFill>
              </a:rPr>
              <a:t>Свою историю сквер ведет с 17 века, в разные эпохи он носил разные названия. Был Кремлевской площадью, Тихвинской, Гостинодворской. 300 лет назад площадь была центром местной торговли, здесь снаряжались в путь экспедиции и останавливались для привала путешественники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r>
              <a:rPr lang="ru-RU" sz="1800" dirty="0">
                <a:solidFill>
                  <a:schemeClr val="tx1"/>
                </a:solidFill>
              </a:rPr>
              <a:t> В конце 19 века крупный пожар уничтожил все сооружения на площади. А большевики в дальнейшем завершили дело, разрушив все оставшиеся постройки: огромный Кафедральный собор, старейшую Тихвинскую церковь, многие образовательные учреждения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r>
              <a:rPr lang="ru-RU" sz="1800" dirty="0"/>
              <a:t> </a:t>
            </a:r>
            <a:r>
              <a:rPr lang="ru-RU" sz="1800" dirty="0">
                <a:solidFill>
                  <a:schemeClr val="tx1"/>
                </a:solidFill>
              </a:rPr>
              <a:t>В середине 20 века местные власти решили благоустроить территорию, разбив здесь сквер, высадив деревья, установив фонтаны и скамейки.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7170" name="Picture 2" descr="Сквер Кир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990" y="211015"/>
            <a:ext cx="6623617" cy="441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44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62" y="5165439"/>
            <a:ext cx="11852030" cy="1692561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В конце 17 века в Сибири появились католики: ссыльные участники восстаний, затем добавились пленные первой мировой войны, потом – репрессированные поляки, белорусы, латыши, немцы Поволжья. Так же среди приезжих строителей, купцов, ремесленников тоже было немало католиков.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Вопрос о строительстве костела со временем встал довольно остро: прихожане хотели иметь собственный храм. Стройка завершилась к 1884 году. В советские годы был период упадка, и лишь к концу 20 века в отреставрированный костел вернулись прихожане.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Церковь Успения Божией Матери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809" y="0"/>
            <a:ext cx="7581656" cy="516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36429" y="4796107"/>
            <a:ext cx="3847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FF0000"/>
                </a:solidFill>
                <a:effectLst/>
                <a:latin typeface="Roboto"/>
              </a:rPr>
              <a:t>Церковь Успения Божией Матери</a:t>
            </a:r>
            <a:r>
              <a:rPr lang="ru-RU" b="0" i="0" dirty="0" smtClean="0">
                <a:solidFill>
                  <a:srgbClr val="253442"/>
                </a:solidFill>
                <a:effectLst/>
                <a:latin typeface="Roboto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65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76" y="4888523"/>
            <a:ext cx="11869615" cy="1969476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С 1811 года в Иркутске стояла красивая триумфальная арка. Она использовалась для торжественных встреч важных гостей, служила в качестве заставы и даже выступала в роли станции спасения на водах (недалеко от ворот протекает Ангара). Кроме того, арка выводила на дорогу, ведущую в европейскую часть страны. Ворота просуществовали до 1928 года: из-за слабого фундамента конструкция постепенно приходила в негодность, разрушалась и ветшала</a:t>
            </a:r>
            <a:r>
              <a:rPr lang="ru-RU" sz="1800" dirty="0" smtClean="0">
                <a:solidFill>
                  <a:schemeClr val="tx1"/>
                </a:solidFill>
              </a:rPr>
              <a:t>. </a:t>
            </a:r>
            <a:r>
              <a:rPr lang="ru-RU" sz="1800" dirty="0">
                <a:solidFill>
                  <a:schemeClr val="tx1"/>
                </a:solidFill>
              </a:rPr>
              <a:t>Арку снесли, чтобы в 2009 году восстановить грандиозное сооружение. Архитекторы постарались, чтобы новый образец в точности повторял прототип. Открытие ворот приурочили к 350-летию города.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9218" name="Picture 2" descr="Московские воро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569" y="-1"/>
            <a:ext cx="7491046" cy="488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13747" y="4342994"/>
            <a:ext cx="2309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FF0000"/>
                </a:solidFill>
                <a:effectLst/>
                <a:latin typeface="Roboto"/>
              </a:rPr>
              <a:t>Московские ворота.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2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</TotalTime>
  <Words>774</Words>
  <Application>Microsoft Office PowerPoint</Application>
  <PresentationFormat>Широкоэкранный</PresentationFormat>
  <Paragraphs>21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Roboto</vt:lpstr>
      <vt:lpstr>Trebuchet MS</vt:lpstr>
      <vt:lpstr>Wingdings 3</vt:lpstr>
      <vt:lpstr>Грань</vt:lpstr>
      <vt:lpstr>Путешествие по Иркутску</vt:lpstr>
      <vt:lpstr>Сибирь известна своими красотами. И на фоне густых лесов, бескрайних полей и широких, чистых рек уютно расположился Иркутск – город с удивительной историей. Многие достопримечательности Иркутска внесены в реестр Всемирного наследия, и это неудивительно: сложно найти место, где еще сохранилось бы столько же колоритных купеческих домов, «кружевных» церквей, старинных деревянных монастырей. </vt:lpstr>
      <vt:lpstr>Набережная Ангары поделена на два уровня: верхний ярус предусмотрен для движения автомобилей. Нижняя часть – в полном распоряжении пешеходов. Самые красивые виды на реку и окрестности открываются со специальной смотровой площадки. Набережная – любимое место прогулок местных жителей и туристов. Гуляя вдоль реки, можно увидеть множество интересных достопримечательностей: памятник основателям города, монумент Петру и Февронии, триумфальные Московские ворота.</vt:lpstr>
      <vt:lpstr>Одним из самых красивых сооружений в Иркутске является храм иконы Казанской Божьей Матери. Собор возведен в конце 19 века, на строительство жертвовали деньги многие зажиточные купцы. Храм является ярким образцом русско-византийского стиля.</vt:lpstr>
      <vt:lpstr>Музей открылся относительно недавно, но уже успел стать одним из самых важных мест. В залах музея можно ознакомиться с полной биографией города, судьбами его людей, самыми важными событиями в истории. Среди самых интересных экспозиций: «Иркутская ГЭС», «Иркутский комсомол», «Иркутское купечество», «Сибфото», «Иркутск – город многонациональный».</vt:lpstr>
      <vt:lpstr>Собор Богоявления расположен в историческом центре Иркутска. Он неизменно является центром притяжения для туристов и паломников со всей страны. Главная изюминка сооружения – необычная архитектура, из-за которой собор часто изображают в своих работах художники и фотографы. Храм основан в конце 17 века, и с того времени он пережил несколько пожаров и крупных реконструкций, что не помешало ему на протяжении всей истории оставаться одним из самых красивых архитектурных объектов в России. </vt:lpstr>
      <vt:lpstr>В историческом центре Иркутска находится живописный сквер им. Кирова. Свою историю сквер ведет с 17 века, в разные эпохи он носил разные названия. Был Кремлевской площадью, Тихвинской, Гостинодворской. 300 лет назад площадь была центром местной торговли, здесь снаряжались в путь экспедиции и останавливались для привала путешественники. В конце 19 века крупный пожар уничтожил все сооружения на площади. А большевики в дальнейшем завершили дело, разрушив все оставшиеся постройки: огромный Кафедральный собор, старейшую Тихвинскую церковь, многие образовательные учреждения. В середине 20 века местные власти решили благоустроить территорию, разбив здесь сквер, высадив деревья, установив фонтаны и скамейки.</vt:lpstr>
      <vt:lpstr>В конце 17 века в Сибири появились католики: ссыльные участники восстаний, затем добавились пленные первой мировой войны, потом – репрессированные поляки, белорусы, латыши, немцы Поволжья. Так же среди приезжих строителей, купцов, ремесленников тоже было немало католиков. Вопрос о строительстве костела со временем встал довольно остро: прихожане хотели иметь собственный храм. Стройка завершилась к 1884 году. В советские годы был период упадка, и лишь к концу 20 века в отреставрированный костел вернулись прихожане. </vt:lpstr>
      <vt:lpstr>С 1811 года в Иркутске стояла красивая триумфальная арка. Она использовалась для торжественных встреч важных гостей, служила в качестве заставы и даже выступала в роли станции спасения на водах (недалеко от ворот протекает Ангара). Кроме того, арка выводила на дорогу, ведущую в европейскую часть страны. Ворота просуществовали до 1928 года: из-за слабого фундамента конструкция постепенно приходила в негодность, разрушалась и ветшала. Арку снесли, чтобы в 2009 году восстановить грандиозное сооружение. Архитекторы постарались, чтобы новый образец в точности повторял прототип. Открытие ворот приурочили к 350-летию города. </vt:lpstr>
      <vt:lpstr>300 лет назад на месте города стояла только оборонительная крепость и небольшой храм – Спасская церковь. До сих пор внутренние стены храма украшают масштабные росписи, нанесенные в начале 19 века. Православные приезжают сюда, чтобы поклониться старинным святыням: чудотворной Ярославской иконе Божьей Матери, иконе Николы Можайского – покровителя домашней живности, иконе праведного Феодора Томского.</vt:lpstr>
      <vt:lpstr>В 1941 году в Иркутске был основан музыкальный театр. Со времени образования здание театра претерпело множество перестроек и реконструкций. Репертуар театра крайне разнообразен: представлены все музыкальные жанры, от современности до классики. На сцене выступают не только местные исполнители, но и приезжают с гастролями артисты из других городов.</vt:lpstr>
      <vt:lpstr>Уникальный нерпинарий предлагает не только увидеть нерп на расстоянии вытянутой руки, но и насладиться настоящим шоу в их исполнении. В природе нерпы не подпускают человека близко, но здесь они совсем ручные. Нерпы выполняют удивительные трюки, рисуют и танцуют. Шоу неизменно производит огромное впечатление не только на детей, но и на взрослых. После программы можно сделать фото на память.</vt:lpstr>
      <vt:lpstr>Всех, кто хочет узнать что-то новое и необычное, приглашает музей занимательной науки «Экспериментарий». Для гостей приготовили множество сюрпризов и неожиданных испытаний. В увлекательной форме посетителям рассказывается о сложных научных явлениях. Желающие познать тайны звездного неба могут посетить настоящий планетарий. Во время научных шоу проводятся эксперименты и ставятся сложные опыты. Все экспонаты в музее можно трогать руками, открывать все, что открывается, и нажимать на все, что нажимается.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Иркутску</dc:title>
  <dc:creator>Station</dc:creator>
  <cp:lastModifiedBy>Station</cp:lastModifiedBy>
  <cp:revision>7</cp:revision>
  <dcterms:created xsi:type="dcterms:W3CDTF">2020-05-18T01:38:55Z</dcterms:created>
  <dcterms:modified xsi:type="dcterms:W3CDTF">2020-05-18T02:50:00Z</dcterms:modified>
</cp:coreProperties>
</file>