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23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7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5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3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7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3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3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5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2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4CB453-FE7A-4491-A3E0-E7CD8A697295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53FD61-3F2B-4806-A0C5-34378BCD0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86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798" y="142505"/>
            <a:ext cx="8787740" cy="342009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Муром</a:t>
            </a:r>
            <a:endParaRPr lang="ru-RU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5646" y="5193254"/>
            <a:ext cx="10376354" cy="1405467"/>
          </a:xfrm>
        </p:spPr>
        <p:txBody>
          <a:bodyPr anchor="b">
            <a:normAutofit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18" y="0"/>
            <a:ext cx="5715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4096987"/>
            <a:ext cx="11958452" cy="267194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Мост с вантовой конструкцией был проложен над рекой Окой в 2009-м. До этого сообщение с другим берегом осуществлялось с помощью понтонного моста и парома. Строительные работы заняли два года. Высота главных опор составляет 85 м, поэтому сооружение просматривается из разных районов города.</a:t>
            </a:r>
            <a:br>
              <a:rPr lang="ru-RU" sz="1800" dirty="0"/>
            </a:br>
            <a:r>
              <a:rPr lang="ru-RU" sz="1800" dirty="0"/>
              <a:t>В 2013-м оно удостоилось звания самого красивого моста в России, о чем гласит табличка на одной из опор. Муромцам и туристам мост нравится за возможность полюбоваться с него прекрасной панорамой реки и берегов. Молодожены облюбовали его для проведения романтических фотосессий. Муромский мост, подобно другим вантовым переправам, издает в ветреную погоду характерное гудение, за что его иногда называют «поющим».</a:t>
            </a:r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8792" y="3538700"/>
            <a:ext cx="3751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Муромский мост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8138" y="83128"/>
            <a:ext cx="6532818" cy="677487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 высоком и крутом берегу Оки располагалось древнее городище с деревянным Муромским кремлем. Древнее укрепление было разрушено по приказу Екатерины II, поскольку находилось в неудовлетворительном состоянии. Несколько десятилетий местность оставалась заброшенной. В 1852-м князь Трубецкой повелел обустроить здесь городской бульвар. Были насажены многочисленные липы и вязы, сохранившиеся по наше время.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стало популярным для прогулок местной знати и простых горожан. В середине XX в. оно было названо Парком культуры и отдыха. Окский сад остается изумительной прогулочной зоной и туристическим объектом. Именно здесь установлен памятник Илье Муромцу. С возвышенности открываются красивые виды на речной пейзаж. А для детей обустроены аттракционы и точки по продаже мороженого. 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834" y="5126182"/>
            <a:ext cx="1702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Roboto"/>
              </a:rPr>
              <a:t>Окский парк.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6924"/>
            <a:ext cx="5589961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9" y="95003"/>
            <a:ext cx="6608140" cy="663830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преданию, монастырь был основан на месте загородного дворца княжеской четы Петра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Первое упоминание в документах приходится на XVI в. В архитектурный ансамбль входит пятиглавая Воскресенская церковь, трапезная, обходная галерея, Введенская церковь и шатровая колокольня.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большевиках монастырь был разграблен, расположенное здесь городское кладбище и вовсе приспособили под футбольное поле. Пострадавшие в те времена постройки до сих пор находятся в плачевном состоянии и проходят поэтапную реставрацию.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посетить действующую обитель безусловно стоит. Она находится на удалении от основных достопримечательностей, поэтому многочисленных туристов здесь не встретить. А ведущая к монастырю грунтовая дорога и окружающие его живописные луга создают атмосферу нетронутости и первозданности. На берегу Оки находится целебный источник. В Введенской церкви хранятся местные реликвии: иконы и частицы святых мощей.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2294" y="5542001"/>
            <a:ext cx="413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Roboto"/>
              </a:rPr>
              <a:t>Воскресенский Женский Монастырь.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37" y="1725902"/>
            <a:ext cx="547096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63" y="0"/>
            <a:ext cx="7143750" cy="41719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38625"/>
            <a:ext cx="12191999" cy="25303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в стиле классицизма принадлежала графу и графине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Уваровым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известным археологам и исследователям Мурома. Она расположена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территории которого Уваров обнаружил палеолитическую стоянку древних людей. А неподалеку, в селе Волосово, были найдены следы людей эпохи неолита.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проводил также раскопки в Неаполе, Херсонесе и Московской области. От усадьбы сохранился господский дом, конюшни, бани и зеленые насаждения. «Красная гора» расположена в живописной местности на холме, но полюбоваться ей можно только с расстояния: сейчас на территории действует военная часть.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1792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Усадьба </a:t>
            </a:r>
            <a:r>
              <a:rPr lang="ru-RU" dirty="0">
                <a:solidFill>
                  <a:srgbClr val="FF0000"/>
                </a:solidFill>
              </a:rPr>
              <a:t>«Красная гора» (Усадьба </a:t>
            </a:r>
            <a:r>
              <a:rPr lang="ru-RU" dirty="0" err="1">
                <a:solidFill>
                  <a:srgbClr val="FF0000"/>
                </a:solidFill>
              </a:rPr>
              <a:t>Уваровых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8" y="83127"/>
            <a:ext cx="6613366" cy="668580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Музей, посвященный истории и культуре древнего города, находится в трехэтажном особняке, принадлежавшем купцам Голубевым. Основан он был в 1919-м по инициативе местного уроженца Владимира Жадина. В основу коллекции легли собрания и находки графской четы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Уваровых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регулярно проходят выставки и образовательные программы.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2013-м была основана экспозиция «Сокровища древнего Мурома», затем «Город и горожане». Действует интерактивная программа «Бальный этикет». Также в музее можно пройти церемонию «посвящения в богатыри», полюбоваться старинной мебелью и полотнами отечественных и зарубежных художников XVII-XX вв.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7644" y="5298765"/>
            <a:ext cx="503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Муромский историко-художественный музей.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90" y="1512145"/>
            <a:ext cx="5524390" cy="3649662"/>
          </a:xfrm>
        </p:spPr>
      </p:pic>
    </p:spTree>
    <p:extLst>
      <p:ext uri="{BB962C8B-B14F-4D97-AF65-F5344CB8AC3E}">
        <p14:creationId xmlns:p14="http://schemas.microsoft.com/office/powerpoint/2010/main" val="31219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981" y="106878"/>
            <a:ext cx="6600223" cy="66383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многие храмы Мурома, церковь обязана своим появлением Ивану Грозному. Считается, что она построена на месте, где стоял его шатер перед походом на Казань, а строительство было запущено после успешного возвращения царя. По местным преданиям, под храмом находятся могилы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военачальников, павших при взятии Казани.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Космодемьянскя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церковь небольшого размера и простой конструкции. Ее главные украшения – узорный карниз и 16-гранный купол, восстановленный в 2009-м. Его завершает маленькая луковка с крестом. Оригинальный купол был разрушен в середине XIX в. при смещении грунта речного берега.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2372" y="5057274"/>
            <a:ext cx="325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Церковь </a:t>
            </a:r>
            <a:r>
              <a:rPr lang="ru-RU" dirty="0" err="1">
                <a:latin typeface="Roboto"/>
              </a:rPr>
              <a:t>Косьмы</a:t>
            </a:r>
            <a:r>
              <a:rPr lang="ru-RU" dirty="0">
                <a:latin typeface="Roboto"/>
              </a:rPr>
              <a:t> и </a:t>
            </a:r>
            <a:r>
              <a:rPr lang="ru-RU" dirty="0" err="1">
                <a:latin typeface="Roboto"/>
              </a:rPr>
              <a:t>Демиана</a:t>
            </a:r>
            <a:r>
              <a:rPr lang="ru-RU" dirty="0">
                <a:latin typeface="Roboto"/>
              </a:rPr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" y="1037132"/>
            <a:ext cx="5407288" cy="3914877"/>
          </a:xfrm>
        </p:spPr>
      </p:pic>
    </p:spTree>
    <p:extLst>
      <p:ext uri="{BB962C8B-B14F-4D97-AF65-F5344CB8AC3E}">
        <p14:creationId xmlns:p14="http://schemas.microsoft.com/office/powerpoint/2010/main" val="735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1757" y="95004"/>
            <a:ext cx="6617324" cy="66620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1960-х на въезде в город со стороны Владимира был установлен памятник, встречающий гостей Мурома. Он выполнен из куска гранита с высеченным в камне изображением лица Ильи Муромца. Изготовлен он по проекту архитектора Беспалова.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памятнике – надпись-цитата из «Повести временных лет», сообщающая, что в 862-м на территории осели первые поселенцы. Былинный камень быстро стал местной достопримечательностью и объектом для фотосессий. Особенно он нравится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муромцам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-молодоженам, посещающим его после регистрации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185" y="4779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Былинный камень в Муроме.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317"/>
            <a:ext cx="5493611" cy="3281517"/>
          </a:xfrm>
        </p:spPr>
      </p:pic>
    </p:spTree>
    <p:extLst>
      <p:ext uri="{BB962C8B-B14F-4D97-AF65-F5344CB8AC3E}">
        <p14:creationId xmlns:p14="http://schemas.microsoft.com/office/powerpoint/2010/main" val="3998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9" y="83128"/>
            <a:ext cx="5533900" cy="666205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площадь города сменила несколько названий, побывав Торговой, Гостинодворской и Рождественской. Последнее имя дано было в честь церкви, снесенной позже большевиками. На площади установлен памятник Ленину, расположенный перед зданием КПСС: строение в стиле советского конструктивизма странно контрастирует с исторической застройкой.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2007-м произошла реконструкция площади: расширили территорию, насадили деревья, установили фонтан. Здесь любят гулять горожане и туристы. Летом площадь покрывают многочисленные цветочные клумбы, зимой устанавливают городскую елку. Здесь регулярно проходят ярмарки, фестивали, выставки и мастер-классы по народным промыслам.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72" y="1381516"/>
            <a:ext cx="6480904" cy="4318639"/>
          </a:xfrm>
        </p:spPr>
      </p:pic>
    </p:spTree>
    <p:extLst>
      <p:ext uri="{BB962C8B-B14F-4D97-AF65-F5344CB8AC3E}">
        <p14:creationId xmlns:p14="http://schemas.microsoft.com/office/powerpoint/2010/main" val="1864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4015025"/>
            <a:ext cx="12005953" cy="275391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недалеко от центрального рынка был установлен памятник «Муромский калач» (на англ.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Murom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Kalatch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Монумент достигает высоты 2 метров и весит около 100 килограмм. Памятник является точной копией традиционного калача. Среди местных жителей ходит поверье, что если подойти к скульптуре поближе, то можно почувствовать тепло и запах выпечки.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монумент был поврежден, поэтому вместо него сделали новую статую. Благодаря специальным датчикам внутри скульптуры в ней поддерживается постоянная температура в 35 градусов. Этот памятник является одним из главных символов города, поскольку именно Муром считается родиной этого лакомства.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документам выпекать калачи начали в середине 16 века. Со временем они стали настолько популярны, что их стали готовить во всех пекарнях города.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0687" y="0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3442"/>
                </a:solidFill>
                <a:latin typeface="Roboto"/>
              </a:rPr>
              <a:t>Улица Московская.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08" y="517"/>
            <a:ext cx="6029542" cy="40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982" y="106878"/>
            <a:ext cx="6600223" cy="663830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храм на месте нынешнего Свято-Вознесенского кафедрального собора был построен из дерева в конце XVI в. С тех пор он неоднократно горел и перестраивался. Новое здание появилось в 1729-м, впоследствии к нему была пристроена шатровая колокольня.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XIX в. число колоколов составляло десять, включая один весом около 3,2 тонны. Храм был разорен и частично разрушен большевиками, восстановление началось в 1999-м. Собор пятиглавый, на стройных барабанах покоятся аккуратные купола-луковки. Во внутреннем убранстве с былых времен уцелело несколько старинных икон, богато отделанных драгоценными металлами и камнями.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1059" y="5441061"/>
            <a:ext cx="26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Вознесенская церковь.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99"/>
            <a:ext cx="5476982" cy="3649662"/>
          </a:xfrm>
        </p:spPr>
      </p:pic>
    </p:spTree>
    <p:extLst>
      <p:ext uri="{BB962C8B-B14F-4D97-AF65-F5344CB8AC3E}">
        <p14:creationId xmlns:p14="http://schemas.microsoft.com/office/powerpoint/2010/main" val="29406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26" y="2007705"/>
            <a:ext cx="6357199" cy="1059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3348841"/>
            <a:ext cx="11875325" cy="342009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древнейших городов России привлекает внимание бесчисленными монастырями и церквями, музеями и памятниками. Но главная приманка для туристов, ценящих прошлое и культуру страны, – то, что здесь, согласно преданиям, родился герой древнерусского былинного эпоса Илья Муромец. Местные жители богатыря очень чтят, поэтому многие достопримечательности Мурома посвящены именно ему.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04" y="0"/>
            <a:ext cx="7148473" cy="40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95004"/>
            <a:ext cx="6507679" cy="661455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Мурома неспроста красуются калачи: город издревле славится кондитерским делом. Узнать об этом подробнее можно в музее «Хлебная горница», основанном в 2010-м на базе предприятия. Здесь гостей знакомят с историей и тонкостями приготовления свежих и ароматных калачей, а также фигурных булочек, сувенирных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пряников и других хлебобулочных изделий.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действуют специальные программы с профессиональной ориентацией, а также развлечения: например, юные гости могут самостоятельно расписать пряник и затем унести его с собой как сувенир. В конце экскурсии, разумеется, ждет чаепитие и дегустация знаменитых калачей и других местных яств.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8210" y="4887478"/>
            <a:ext cx="308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Музей «Хлебная горница».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2" y="1144011"/>
            <a:ext cx="5476982" cy="3649662"/>
          </a:xfrm>
        </p:spPr>
      </p:pic>
    </p:spTree>
    <p:extLst>
      <p:ext uri="{BB962C8B-B14F-4D97-AF65-F5344CB8AC3E}">
        <p14:creationId xmlns:p14="http://schemas.microsoft.com/office/powerpoint/2010/main" val="16107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0" y="0"/>
            <a:ext cx="5430487" cy="4072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4" y="4307034"/>
            <a:ext cx="11994078" cy="24144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Бронепоезд, названный по традиции в честь богатыря, был построен на местном машиностроительном заводе в 1942-м. В военные годы он стал одним из самых мощных и прошел долгий путь через Москву, Беларусь, Польшу и Германию. Остановился он только во Франкфурте-на-Майне, в 50 км от Берлина: разрушенный мост лишил его возможности переправы.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«Илья Муромец» прежде славно потрудился, разбив в лобовом столкновении вражеский броневой поезд «Адольф Гитлер» и уничтожив множество самолетов и огневых позиций. В 1971-м паровозная машина была поставлена на вечную стоянку рядом с Парком им. 50-летия советской власти. 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1005" y="3703533"/>
            <a:ext cx="343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3442"/>
                </a:solidFill>
                <a:latin typeface="Roboto"/>
              </a:rPr>
              <a:t>Бронепоезд «Илья Муромец».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002" y="3649662"/>
            <a:ext cx="11875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стен Свято-Троицкого монастыря был установлен памятник святым Петру 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торжественно открыт в 2012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монумента работали известный архитектор О.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Сягиных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скульптор В. А. Суворовцев. Памятник состоит из гранитного постамента и бронзовой композиции. Петр нежно держит за руку свою жену, его взгляд задумчив и устремлен вдаль.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смотрит на мужа с любовью, словно не может на него насмотреться. У их ног сидит маленький кролик.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традиции все молодожены трут его нос на долгую и счастливую жизнь, а также просят у святых терпения и защиты семейного очага. Памятник Петру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Муромским является первым монументом стране, установленным в честь этих святых.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66" y="0"/>
            <a:ext cx="5474493" cy="3649662"/>
          </a:xfrm>
        </p:spPr>
      </p:pic>
    </p:spTree>
    <p:extLst>
      <p:ext uri="{BB962C8B-B14F-4D97-AF65-F5344CB8AC3E}">
        <p14:creationId xmlns:p14="http://schemas.microsoft.com/office/powerpoint/2010/main" val="46753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9569" y="5523262"/>
            <a:ext cx="5102431" cy="404627"/>
          </a:xfrm>
        </p:spPr>
        <p:txBody>
          <a:bodyPr>
            <a:normAutofit/>
          </a:bodyPr>
          <a:lstStyle/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-Преображенский мужской монастырь.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5450775" cy="6857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Монастырский комплекс входит в число древнейших городских построек: первое летописное упоминание относится к 1096 году. Построенный, как считается, при дворе князя Глеба, он выполнял еще и оборонительные функции. Значительный вклад в развитие монастырской инфраструктуры внес царь Иван Грозный.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XVII в. монастырь пострадал при нападении литовцев. Позже комплекс дополнился новыми постройками: каменными Покровской и Кирилло-Белозерской церквями, настоятельным корпусом, семинарией и братским корпусом; также была построена колокольня с шатровым завершением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1920-30-х гг. здесь действовало отделение НКВД. Сейчас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-Преображенский мужской монастырь вернулся в лоно Муромской епархии и является действующим.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18" y="1099023"/>
            <a:ext cx="6654843" cy="42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1063" y="0"/>
            <a:ext cx="4628018" cy="68580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Свято-Троицкий монастырь был основан в 1643-м. Белоснежный собор и колокольня в стиле русского узорочья составляют один из самых узнаваемых в Муроме архитектурных ансамблей. Яркая деталь экстерьера Свято-Троицкого собора – кованые кресты,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покрытые позолотой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Монастырь гордится несколькими святынями. В их числе – мощи Петра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Муромских, покровителей семьи и любви. Памятник православным святым установлен перед храмом и стал популярным местом у молодоженов. Другая монастырская реликвия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мощевик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почитаемый как чудотворный. Согласно преданию, он был привезен боярином Микулиным из захваченного Вильнюса (Вильно) в 1657-м и передан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Тарасию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Цветнову – основателю Свято-Троицкой обители. 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095" y="5963184"/>
            <a:ext cx="390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женский монастырь</a:t>
            </a:r>
            <a:r>
              <a:rPr lang="ru-RU" dirty="0">
                <a:solidFill>
                  <a:srgbClr val="253442"/>
                </a:solidFill>
                <a:latin typeface="Roboto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3" y="621496"/>
            <a:ext cx="6964614" cy="5200245"/>
          </a:xfrm>
        </p:spPr>
      </p:pic>
    </p:spTree>
    <p:extLst>
      <p:ext uri="{BB962C8B-B14F-4D97-AF65-F5344CB8AC3E}">
        <p14:creationId xmlns:p14="http://schemas.microsoft.com/office/powerpoint/2010/main" val="2819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8" y="3875799"/>
            <a:ext cx="11970327" cy="307126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того, что посмотреть в Муроме, не будет полным без памятника былинному герою. Скульптор Вячеслав Клыков вложил в изображение богатыря двойной смысл. Илья Муромец одет в броню и шлем, в правой руке держит высоко поднятый меч. При этом из-под брони виднеется подол монашеской ризы, а в левой руке он сжимает крест.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таким образом символизирует военную доблесть наряду с христианской верой. Взгляд бронзового великана направлен в сторону реки Оки: по ней проходила граница русских земель, а значит, из-за реки мог пожаловать узурпатор.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Монумент, установленный в 1999-м, выполнен из бронзы, высота составляет 21 м. Это одна из самых популярных и символичных достопримечательностей, любимая туристами и самими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муромцами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7387" y="83127"/>
            <a:ext cx="291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3442"/>
                </a:solidFill>
                <a:latin typeface="Roboto"/>
              </a:rPr>
              <a:t>Памятник Илье Муромцу.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809" y="0"/>
            <a:ext cx="5771407" cy="38500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95055" y="83127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>
                <a:solidFill>
                  <a:srgbClr val="212121"/>
                </a:solidFill>
                <a:latin typeface="Open Sans"/>
              </a:rPr>
              <a:t>ПАМЯТНИК ИЛЬЕ МУРОМЦУ</a:t>
            </a:r>
            <a:endParaRPr lang="ru-RU" b="1" i="0" cap="all" dirty="0">
              <a:solidFill>
                <a:srgbClr val="21212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47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04" y="0"/>
            <a:ext cx="6535513" cy="43542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" y="4354286"/>
            <a:ext cx="12108873" cy="250371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действующего мужского монастыря в XII в. был построен деревянный Благовещенский храм. В нем хранились мощи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князей, обративших население в христианство и причисленных церковью к лику святых. Их останки и сегодня составляют главную святыню монастырского комплекса, наряду с частицей мощей Ильи Муромца.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же монастырь появился в 1553-м при Иване Грозном в честь присоединения Казанского ханства. Многие оригинальные постройки не уцелели в годы польской интервенции, а часть сооружений появилась позже. Так, в 1812-м комплекс был обнесен каменной оградой с угловыми башенками.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старых построек сохранился Благовещенский храм в стиле русского узорочья. На территории комплекса находится некрополь, где покоится прах многих выдающихся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7744" y="0"/>
            <a:ext cx="497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Свято-Благовещенский мужской монастырь</a:t>
            </a:r>
            <a:r>
              <a:rPr lang="ru-RU" dirty="0">
                <a:solidFill>
                  <a:srgbClr val="253442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83" y="119484"/>
            <a:ext cx="4144493" cy="65960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5" y="83127"/>
            <a:ext cx="6555178" cy="6632368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Муромская водонапорная башня стала частью водопровода, построенного в середине XIX в. Город расположен на высоком берегу Оки, поэтому людям раньше приходилось по нескольку раз в день спускаться к воде, а затем подниматься обратно с тяжелыми ведрами и коромыслами.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глава Ермаков вошел в историю Мурома, изменив положение дел и приказав в 1863-м проложить водопроводную систему. Работы заняли всего год.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 состоял из главной водонапорной каланчи, распределительных пунктов, фонтанов и колонок. Обустроили даже лошадиные поилки.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сооружение – краснокирпичная водонапорная башня. Она долгое время оставалась самым высоким зданием города. Фасад украшен арочными окнами и завершается небольшим световым барабаном. Башня также исполняла роль пожарной каланчи и своеобразного метеоцентра: на здании вывешивали флажки, цвет которых варьировался в зависимости от температуры воздуха.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XX в. работа башни была приостановлена из-за несоответствия речной воды санитарным нормам. Сейчас она вновь функционирует, но поставляет чистую воду из артезианской скважины.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3422" y="119484"/>
            <a:ext cx="2806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erriweather"/>
              </a:rPr>
              <a:t>Водонапорная </a:t>
            </a:r>
            <a:r>
              <a:rPr lang="ru-RU" b="1" dirty="0" smtClean="0">
                <a:solidFill>
                  <a:schemeClr val="bg1"/>
                </a:solidFill>
                <a:latin typeface="merriweather"/>
              </a:rPr>
              <a:t>башня</a:t>
            </a:r>
            <a:endParaRPr lang="ru-RU" b="1" dirty="0">
              <a:solidFill>
                <a:schemeClr val="bg1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5871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88209"/>
            <a:ext cx="6599206" cy="39375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4" y="4239490"/>
            <a:ext cx="12005952" cy="261850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селом у южной окраины Мурома. Сейчас это полноценный район города. Местные жители и некоторые исследователи полагают, что именно здесь родился Илья Муромец. Поэтому почти все туристические объекты тесно связаны с богатырем, а сами жители 1 января регулярно отмечают день памяти Ильи Муромца.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самых интересных достопримечательностей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дом № 279 по улице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Приокской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утверждает прибитая к нему табличка, именно в этом доме и жил былинный персонаж. Далее – Троицкая церковь, от которой уцелела лишь колокольня с часовней: считается, что ее заложил сам Илья Муромец.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интересное место – святой источник с купальней, названный, конечно, в честь богатыря. Местные считают, что забил источник в месте, где конь Ильи Муромца ударил о землю копытом.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9236" y="88209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3442"/>
                </a:solidFill>
                <a:latin typeface="Roboto"/>
              </a:rPr>
              <a:t>Село </a:t>
            </a:r>
            <a:r>
              <a:rPr lang="ru-RU" dirty="0" err="1">
                <a:solidFill>
                  <a:srgbClr val="253442"/>
                </a:solidFill>
                <a:latin typeface="Roboto"/>
              </a:rPr>
              <a:t>Карачарово</a:t>
            </a:r>
            <a:r>
              <a:rPr lang="ru-RU" dirty="0">
                <a:solidFill>
                  <a:srgbClr val="253442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5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05" y="1583388"/>
            <a:ext cx="6124496" cy="40811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95004"/>
            <a:ext cx="6008127" cy="662643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Обитель с занятной историей определенно стоит посещения. Согласно летописям, основан монастырь был в начале XIII в. Его историю тесно связывают со святыми Петром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 преданию, именно в этом монастыре князь получил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меч, которым затем победил змея; здесь же постриглась в монахини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Еще одно предание гласит, что основан монастырь на месте бывшего озера Кстово, где произошло крещение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1930-х монастырь был взорван. Долгое время туристам, желавших посетить легендарное место, приходилось довольствоваться развалинами бывших сооружений. Наконец,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муромцы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1998-м установили здесь поклонный крест, а еще через 11 лет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Крестовоздвиженский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монастырь был отстроен и возобновил деятельность.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Интересен облик главного здания: выполненное в красном кирпиче, оно сочетает черты старорусского стиля и эклектики. Главная храмовая святыня – икона Владимирской богоматери.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5605" y="1674422"/>
            <a:ext cx="3551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253442"/>
                </a:solidFill>
                <a:latin typeface="Roboto"/>
              </a:rPr>
              <a:t>Крестовоздвиженская</a:t>
            </a:r>
            <a:r>
              <a:rPr lang="ru-RU" sz="1400" dirty="0">
                <a:solidFill>
                  <a:srgbClr val="253442"/>
                </a:solidFill>
                <a:latin typeface="Roboto"/>
              </a:rPr>
              <a:t> </a:t>
            </a:r>
            <a:r>
              <a:rPr lang="ru-RU" sz="1400" dirty="0" smtClean="0">
                <a:solidFill>
                  <a:srgbClr val="253442"/>
                </a:solidFill>
                <a:latin typeface="Roboto"/>
              </a:rPr>
              <a:t>церковь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7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1335</Words>
  <Application>Microsoft Office PowerPoint</Application>
  <PresentationFormat>Широкоэкранный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merriweather</vt:lpstr>
      <vt:lpstr>Open Sans</vt:lpstr>
      <vt:lpstr>Roboto</vt:lpstr>
      <vt:lpstr>Times New Roman</vt:lpstr>
      <vt:lpstr>Небеса</vt:lpstr>
      <vt:lpstr>Муром</vt:lpstr>
      <vt:lpstr>Презентация PowerPoint</vt:lpstr>
      <vt:lpstr>Спасо-Преображенский мужской монастырь.</vt:lpstr>
      <vt:lpstr>Действующий Свято-Троицкий монастырь был основан в 1643-м. Белоснежный собор и колокольня в стиле русского узорочья составляют один из самых узнаваемых в Муроме архитектурных ансамблей. Яркая деталь экстерьера Свято-Троицкого собора – кованые кресты, покрытые позолотой. Монастырь гордится несколькими святынями. В их числе – мощи Петра и Февронии Муромских, покровителей семьи и любви. Памятник православным святым установлен перед храмом и стал популярным местом у молодоженов. Другая монастырская реликвия – Виленский крест-мощевик, почитаемый как чудотворный. Согласно преданию, он был привезен боярином Микулиным из захваченного Вильнюса (Вильно) в 1657-м и передан Тарасию Цветнову – основателю Свято-Троицкой обители.   </vt:lpstr>
      <vt:lpstr>Список того, что посмотреть в Муроме, не будет полным без памятника былинному герою. Скульптор Вячеслав Клыков вложил в изображение богатыря двойной смысл. Илья Муромец одет в броню и шлем, в правой руке держит высоко поднятый меч. При этом из-под брони виднеется подол монашеской ризы, а в левой руке он сжимает крест. Памятник таким образом символизирует военную доблесть наряду с христианской верой. Взгляд бронзового великана направлен в сторону реки Оки: по ней проходила граница русских земель, а значит, из-за реки мог пожаловать узурпатор. Монумент, установленный в 1999-м, выполнен из бронзы, высота составляет 21 м. Это одна из самых популярных и символичных достопримечательностей, любимая туристами и самими муромцами. </vt:lpstr>
      <vt:lpstr>На месте действующего мужского монастыря в XII в. был построен деревянный Благовещенский храм. В нем хранились мощи муромских князей, обративших население в христианство и причисленных церковью к лику святых. Их останки и сегодня составляют главную святыню монастырского комплекса, наряду с частицей мощей Ильи Муромца. Сам же монастырь появился в 1553-м при Иване Грозном в честь присоединения Казанского ханства. Многие оригинальные постройки не уцелели в годы польской интервенции, а часть сооружений появилась позже. Так, в 1812-м комплекс был обнесен каменной оградой с угловыми башенками. Из самых старых построек сохранился Благовещенский храм в стиле русского узорочья. На территории комплекса находится некрополь, где покоится прах многих выдающихся муромцев. </vt:lpstr>
      <vt:lpstr>Муромская водонапорная башня стала частью водопровода, построенного в середине XIX в. Город расположен на высоком берегу Оки, поэтому людям раньше приходилось по нескольку раз в день спускаться к воде, а затем подниматься обратно с тяжелыми ведрами и коромыслами. Городской глава Ермаков вошел в историю Мурома, изменив положение дел и приказав в 1863-м проложить водопроводную систему. Работы заняли всего год. Водопровод состоял из главной водонапорной каланчи, распределительных пунктов, фонтанов и колонок. Обустроили даже лошадиные поилки. Главное сооружение – краснокирпичная водонапорная башня. Она долгое время оставалась самым высоким зданием города. Фасад украшен арочными окнами и завершается небольшим световым барабаном. Башня также исполняла роль пожарной каланчи и своеобразного метеоцентра: на здании вывешивали флажки, цвет которых варьировался в зависимости от температуры воздуха. В конце XX в. работа башни была приостановлена из-за несоответствия речной воды санитарным нормам. Сейчас она вновь функционирует, но поставляет чистую воду из артезианской скважины. </vt:lpstr>
      <vt:lpstr>Ранее Карачарово было селом у южной окраины Мурома. Сейчас это полноценный район города. Местные жители и некоторые исследователи полагают, что именно здесь родился Илья Муромец. Поэтому почти все туристические объекты тесно связаны с богатырем, а сами жители 1 января регулярно отмечают день памяти Ильи Муромца. В число самых интересных достопримечательностей Карачарово входит дом № 279 по улице Приокской. Как утверждает прибитая к нему табличка, именно в этом доме и жил былинный персонаж. Далее – Троицкая церковь, от которой уцелела лишь колокольня с часовней: считается, что ее заложил сам Илья Муромец. Еще одно интересное место – святой источник с купальней, названный, конечно, в честь богатыря. Местные считают, что забил источник в месте, где конь Ильи Муромца ударил о землю копытом. </vt:lpstr>
      <vt:lpstr>Обитель с занятной историей определенно стоит посещения. Согласно летописям, основан монастырь был в начале XIII в. Его историю тесно связывают со святыми Петром и Февронией: по преданию, именно в этом монастыре князь получил Агриков меч, которым затем победил змея; здесь же постриглась в монахини Феврония. Еще одно предание гласит, что основан монастырь на месте бывшего озера Кстово, где произошло крещение муромцев. В 1930-х монастырь был взорван. Долгое время туристам, желавших посетить легендарное место, приходилось довольствоваться развалинами бывших сооружений. Наконец, муромцы в 1998-м установили здесь поклонный крест, а еще через 11 лет Крестовоздвиженский монастырь был отстроен и возобновил деятельность. Интересен облик главного здания: выполненное в красном кирпиче, оно сочетает черты старорусского стиля и эклектики. Главная храмовая святыня – икона Владимирской богоматери. </vt:lpstr>
      <vt:lpstr>Мост с вантовой конструкцией был проложен над рекой Окой в 2009-м. До этого сообщение с другим берегом осуществлялось с помощью понтонного моста и парома. Строительные работы заняли два года. Высота главных опор составляет 85 м, поэтому сооружение просматривается из разных районов города. В 2013-м оно удостоилось звания самого красивого моста в России, о чем гласит табличка на одной из опор. Муромцам и туристам мост нравится за возможность полюбоваться с него прекрасной панорамой реки и берегов. Молодожены облюбовали его для проведения романтических фотосессий. Муромский мост, подобно другим вантовым переправам, издает в ветреную погоду характерное гудение, за что его иногда называют «поющим». </vt:lpstr>
      <vt:lpstr>Ранее на высоком и крутом берегу Оки располагалось древнее городище с деревянным Муромским кремлем. Древнее укрепление было разрушено по приказу Екатерины II, поскольку находилось в неудовлетворительном состоянии. Несколько десятилетий местность оставалась заброшенной. В 1852-м князь Трубецкой повелел обустроить здесь городской бульвар. Были насажены многочисленные липы и вязы, сохранившиеся по наше время. Место стало популярным для прогулок местной знати и простых горожан. В середине XX в. оно было названо Парком культуры и отдыха. Окский сад остается изумительной прогулочной зоной и туристическим объектом. Именно здесь установлен памятник Илье Муромцу. С возвышенности открываются красивые виды на речной пейзаж. А для детей обустроены аттракционы и точки по продаже мороженого.   </vt:lpstr>
      <vt:lpstr>По преданию, монастырь был основан на месте загородного дворца княжеской четы Петра и Февронии. Первое упоминание в документах приходится на XVI в. В архитектурный ансамбль входит пятиглавая Воскресенская церковь, трапезная, обходная галерея, Введенская церковь и шатровая колокольня. При большевиках монастырь был разграблен, расположенное здесь городское кладбище и вовсе приспособили под футбольное поле. Пострадавшие в те времена постройки до сих пор находятся в плачевном состоянии и проходят поэтапную реставрацию. Однако посетить действующую обитель безусловно стоит. Она находится на удалении от основных достопримечательностей, поэтому многочисленных туристов здесь не встретить. А ведущая к монастырю грунтовая дорога и окружающие его живописные луга создают атмосферу нетронутости и первозданности. На берегу Оки находится целебный источник. В Введенской церкви хранятся местные реликвии: иконы и частицы святых мощей. </vt:lpstr>
      <vt:lpstr>Презентация PowerPoint</vt:lpstr>
      <vt:lpstr>Музей, посвященный истории и культуре древнего города, находится в трехэтажном особняке, принадлежавшем купцам Голубевым. Основан он был в 1919-м по инициативе местного уроженца Владимира Жадина. В основу коллекции легли собрания и находки графской четы Уваровых. Здесь регулярно проходят выставки и образовательные программы. В 2013-м была основана экспозиция «Сокровища древнего Мурома», затем «Город и горожане». Действует интерактивная программа «Бальный этикет». Также в музее можно пройти церемонию «посвящения в богатыри», полюбоваться старинной мебелью и полотнами отечественных и зарубежных художников XVII-XX вв. </vt:lpstr>
      <vt:lpstr>Как и многие храмы Мурома, церковь обязана своим появлением Ивану Грозному. Считается, что она построена на месте, где стоял его шатер перед походом на Казань, а строительство было запущено после успешного возвращения царя. По местным преданиям, под храмом находятся могилы муромских военачальников, павших при взятии Казани. Космодемьянскя церковь небольшого размера и простой конструкции. Ее главные украшения – узорный карниз и 16-гранный купол, восстановленный в 2009-м. Его завершает маленькая луковка с крестом. Оригинальный купол был разрушен в середине XIX в. при смещении грунта речного берега. </vt:lpstr>
      <vt:lpstr>В 1960-х на въезде в город со стороны Владимира был установлен памятник, встречающий гостей Мурома. Он выполнен из куска гранита с высеченным в камне изображением лица Ильи Муромца. Изготовлен он по проекту архитектора Беспалова. На памятнике – надпись-цитата из «Повести временных лет», сообщающая, что в 862-м на территории осели первые поселенцы. Былинный камень быстро стал местной достопримечательностью и объектом для фотосессий. Особенно он нравится муромцам-молодоженам, посещающим его после регистрации в ЗАГСе. </vt:lpstr>
      <vt:lpstr>Центральная площадь города сменила несколько названий, побывав Торговой, Гостинодворской и Рождественской. Последнее имя дано было в честь церкви, снесенной позже большевиками. На площади установлен памятник Ленину, расположенный перед зданием КПСС: строение в стиле советского конструктивизма странно контрастирует с исторической застройкой. В 2007-м произошла реконструкция площади: расширили территорию, насадили деревья, установили фонтан. Здесь любят гулять горожане и туристы. Летом площадь покрывают многочисленные цветочные клумбы, зимой устанавливают городскую елку. Здесь регулярно проходят ярмарки, фестивали, выставки и мастер-классы по народным промыслам. </vt:lpstr>
      <vt:lpstr>В 2012 году недалеко от центрального рынка был установлен памятник «Муромский калач» (на англ. Statue of Murom Kalatch). Монумент достигает высоты 2 метров и весит около 100 килограмм. Памятник является точной копией традиционного калача. Среди местных жителей ходит поверье, что если подойти к скульптуре поближе, то можно почувствовать тепло и запах выпечки. Первый монумент был поврежден, поэтому вместо него сделали новую статую. Благодаря специальным датчикам внутри скульптуры в ней поддерживается постоянная температура в 35 градусов. Этот памятник является одним из главных символов города, поскольку именно Муром считается родиной этого лакомства. Согласно документам выпекать калачи начали в середине 16 века. Со временем они стали настолько популярны, что их стали готовить во всех пекарнях города. </vt:lpstr>
      <vt:lpstr>Первый храм на месте нынешнего Свято-Вознесенского кафедрального собора был построен из дерева в конце XVI в. С тех пор он неоднократно горел и перестраивался. Новое здание появилось в 1729-м, впоследствии к нему была пристроена шатровая колокольня. К середине XIX в. число колоколов составляло десять, включая один весом около 3,2 тонны. Храм был разорен и частично разрушен большевиками, восстановление началось в 1999-м. Собор пятиглавый, на стройных барабанах покоятся аккуратные купола-луковки. Во внутреннем убранстве с былых времен уцелело несколько старинных икон, богато отделанных драгоценными металлами и камнями. </vt:lpstr>
      <vt:lpstr>На гербе Мурома неспроста красуются калачи: город издревле славится кондитерским делом. Узнать об этом подробнее можно в музее «Хлебная горница», основанном в 2010-м на базе предприятия. Здесь гостей знакомят с историей и тонкостями приготовления свежих и ароматных калачей, а также фигурных булочек, сувенирных муромских пряников и других хлебобулочных изделий. Для детей действуют специальные программы с профессиональной ориентацией, а также развлечения: например, юные гости могут самостоятельно расписать пряник и затем унести его с собой как сувенир. В конце экскурсии, разумеется, ждет чаепитие и дегустация знаменитых калачей и других местных яств. </vt:lpstr>
      <vt:lpstr>Бронепоезд, названный по традиции в честь богатыря, был построен на местном машиностроительном заводе в 1942-м. В военные годы он стал одним из самых мощных и прошел долгий путь через Москву, Беларусь, Польшу и Германию. Остановился он только во Франкфурте-на-Майне, в 50 км от Берлина: разрушенный мост лишил его возможности переправы. Однако «Илья Муромец» прежде славно потрудился, разбив в лобовом столкновении вражеский броневой поезд «Адольф Гитлер» и уничтожив множество самолетов и огневых позиций. В 1971-м паровозная машина была поставлена на вечную стоянку рядом с Парком им. 50-летия советской власти.  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Station</dc:creator>
  <cp:lastModifiedBy>Station</cp:lastModifiedBy>
  <cp:revision>69</cp:revision>
  <dcterms:created xsi:type="dcterms:W3CDTF">2020-06-11T05:59:54Z</dcterms:created>
  <dcterms:modified xsi:type="dcterms:W3CDTF">2020-07-02T04:23:22Z</dcterms:modified>
</cp:coreProperties>
</file>