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9" r:id="rId5"/>
    <p:sldId id="260" r:id="rId6"/>
    <p:sldId id="268" r:id="rId7"/>
    <p:sldId id="269" r:id="rId8"/>
    <p:sldId id="270" r:id="rId9"/>
    <p:sldId id="262" r:id="rId10"/>
    <p:sldId id="271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– столица России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046156" cy="4857403"/>
          </a:xfrm>
        </p:spPr>
      </p:pic>
    </p:spTree>
    <p:extLst>
      <p:ext uri="{BB962C8B-B14F-4D97-AF65-F5344CB8AC3E}">
        <p14:creationId xmlns:p14="http://schemas.microsoft.com/office/powerpoint/2010/main" val="304963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Третьяковская </a:t>
            </a:r>
            <a:r>
              <a:rPr lang="ru-RU" b="1" i="1" dirty="0" err="1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галерия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291264" cy="1296144"/>
          </a:xfrm>
        </p:spPr>
        <p:txBody>
          <a:bodyPr/>
          <a:lstStyle/>
          <a:p>
            <a:pPr algn="ctr"/>
            <a:r>
              <a:rPr lang="ru-RU" sz="1800" dirty="0" smtClean="0"/>
              <a:t>Государственная  Третьяковская </a:t>
            </a:r>
            <a:r>
              <a:rPr lang="ru-RU" sz="1800" dirty="0" err="1" smtClean="0"/>
              <a:t>галерия</a:t>
            </a:r>
            <a:r>
              <a:rPr lang="ru-RU" sz="1800" dirty="0" smtClean="0"/>
              <a:t> – художественный музей в Москве, основанный в 1856 году купцом Павлом Третьяковым и имеющий одну из самых крупных в мире коллекций русского изобразительного искусства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9468544" y="2060848"/>
            <a:ext cx="323407" cy="9371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320480" cy="352839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4320480" cy="3530335"/>
          </a:xfrm>
        </p:spPr>
      </p:pic>
    </p:spTree>
    <p:extLst>
      <p:ext uri="{BB962C8B-B14F-4D97-AF65-F5344CB8AC3E}">
        <p14:creationId xmlns:p14="http://schemas.microsoft.com/office/powerpoint/2010/main" val="345833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достижений народного хозяйства (ВДНХ)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398640" cy="3600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4480498" cy="3600400"/>
          </a:xfrm>
        </p:spPr>
      </p:pic>
    </p:spTree>
    <p:extLst>
      <p:ext uri="{BB962C8B-B14F-4D97-AF65-F5344CB8AC3E}">
        <p14:creationId xmlns:p14="http://schemas.microsoft.com/office/powerpoint/2010/main" val="287953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цирк Никулина 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цветном бульваре – один из старейших стационарных цирков в России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522689" cy="4752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392488" cy="4752528"/>
          </a:xfrm>
        </p:spPr>
      </p:pic>
    </p:spTree>
    <p:extLst>
      <p:ext uri="{BB962C8B-B14F-4D97-AF65-F5344CB8AC3E}">
        <p14:creationId xmlns:p14="http://schemas.microsoft.com/office/powerpoint/2010/main" val="7759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осква – это самый большой город в России. Население – 10 миллионов жителей. </a:t>
            </a:r>
            <a:b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Москвы – 890 квадратных километров. В городе 3600 проспектов, площадей, улиц, набережных и переулков, 357 мостов, 110 подземных переходов, 243 станции метро, десятки музеев, библиотек, театров и 170 памятников .</a:t>
            </a:r>
            <a:endParaRPr lang="ru-RU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535113"/>
            <a:ext cx="7992888" cy="453727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6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Москва была основана  князем Юрием Долгоруким в 1147 году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641081" y="212915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132856"/>
            <a:ext cx="4349546" cy="36724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392488" cy="3672407"/>
          </a:xfrm>
        </p:spPr>
      </p:pic>
    </p:spTree>
    <p:extLst>
      <p:ext uri="{BB962C8B-B14F-4D97-AF65-F5344CB8AC3E}">
        <p14:creationId xmlns:p14="http://schemas.microsoft.com/office/powerpoint/2010/main" val="190889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и флаг Москвы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181054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3933056"/>
            <a:ext cx="4041775" cy="21602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/>
              <a:t>На гербе Москвы изображен всадник с копьем на фоне красного поля, поражающий острым копьем черного змея. Это Святой Георгий Победоносец, а ужасный черный змей – это символ зла. </a:t>
            </a:r>
          </a:p>
          <a:p>
            <a:pPr algn="ctr"/>
            <a:r>
              <a:rPr lang="ru-RU" sz="2000" dirty="0" smtClean="0"/>
              <a:t>Он повержен героем</a:t>
            </a:r>
            <a:r>
              <a:rPr lang="ru-RU" sz="2000" i="1" dirty="0" smtClean="0"/>
              <a:t>. </a:t>
            </a:r>
            <a:endParaRPr lang="ru-RU" sz="2000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176464" cy="489654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888432" cy="2448272"/>
          </a:xfrm>
        </p:spPr>
      </p:pic>
    </p:spTree>
    <p:extLst>
      <p:ext uri="{BB962C8B-B14F-4D97-AF65-F5344CB8AC3E}">
        <p14:creationId xmlns:p14="http://schemas.microsoft.com/office/powerpoint/2010/main" val="27145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расположен в междуречье Оки и Волги, на реке Москва</a:t>
            </a:r>
            <a:endParaRPr lang="ru-RU" sz="40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153076" cy="51845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372599" y="5949280"/>
            <a:ext cx="383976" cy="1440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71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53669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Москвой никого не оставляет равнодушным. Здесь всегда тысячи туристов из самых разных стран мира. Все они начинают осмотр города с Красной площади. Это главная площадь  Москвы. Она находится в центре города. Здесь можно увидеть стены кремля, Спасскую башню, Мавзолей, храм Василия Блаженного, Исторический музей.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464496" cy="41044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4392488" cy="4104456"/>
          </a:xfrm>
        </p:spPr>
      </p:pic>
    </p:spTree>
    <p:extLst>
      <p:ext uri="{BB962C8B-B14F-4D97-AF65-F5344CB8AC3E}">
        <p14:creationId xmlns:p14="http://schemas.microsoft.com/office/powerpoint/2010/main" val="219394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143998" y="-341708"/>
            <a:ext cx="396551" cy="982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4184204" cy="1224136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Мавзолей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260648"/>
            <a:ext cx="4392488" cy="1080120"/>
          </a:xfrm>
        </p:spPr>
        <p:txBody>
          <a:bodyPr>
            <a:no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Василия Блаженного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59"/>
            <a:ext cx="4392488" cy="454138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464496" cy="4538904"/>
          </a:xfrm>
        </p:spPr>
      </p:pic>
    </p:spTree>
    <p:extLst>
      <p:ext uri="{BB962C8B-B14F-4D97-AF65-F5344CB8AC3E}">
        <p14:creationId xmlns:p14="http://schemas.microsoft.com/office/powerpoint/2010/main" val="296299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Достопримечательности Москвы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085184"/>
            <a:ext cx="4040188" cy="659352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Успенский собор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5085184"/>
            <a:ext cx="4041775" cy="654843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Архангельский собор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9"/>
            <a:ext cx="4176464" cy="360039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464942" cy="3600400"/>
          </a:xfrm>
        </p:spPr>
      </p:pic>
    </p:spTree>
    <p:extLst>
      <p:ext uri="{BB962C8B-B14F-4D97-AF65-F5344CB8AC3E}">
        <p14:creationId xmlns:p14="http://schemas.microsoft.com/office/powerpoint/2010/main" val="70981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Достопримечательности Москвы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733256"/>
            <a:ext cx="4040188" cy="659352"/>
          </a:xfrm>
        </p:spPr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Благовещенский собор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5733256"/>
            <a:ext cx="4041775" cy="6548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Колокольня 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Ивана Великого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472434" cy="41764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464496" cy="4176464"/>
          </a:xfrm>
        </p:spPr>
      </p:pic>
    </p:spTree>
    <p:extLst>
      <p:ext uri="{BB962C8B-B14F-4D97-AF65-F5344CB8AC3E}">
        <p14:creationId xmlns:p14="http://schemas.microsoft.com/office/powerpoint/2010/main" val="161739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 театр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536504" cy="39604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398963" cy="3960440"/>
          </a:xfrm>
        </p:spPr>
      </p:pic>
    </p:spTree>
    <p:extLst>
      <p:ext uri="{BB962C8B-B14F-4D97-AF65-F5344CB8AC3E}">
        <p14:creationId xmlns:p14="http://schemas.microsoft.com/office/powerpoint/2010/main" val="2163993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194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Москва – столица России</vt:lpstr>
      <vt:lpstr>Москва – это самый большой город в России. Население – 10 миллионов жителей.  Территория Москвы – 890 квадратных километров. В городе 3600 проспектов, площадей, улиц, набережных и переулков, 357 мостов, 110 подземных переходов, 243 станции метро, десятки музеев, библиотек, театров и 170 памятников .</vt:lpstr>
      <vt:lpstr>Герб и флаг Москвы</vt:lpstr>
      <vt:lpstr>Город расположен в междуречье Оки и Волги, на реке Москва</vt:lpstr>
      <vt:lpstr>Встреча с Москвой никого не оставляет равнодушным. Здесь всегда тысячи туристов из самых разных стран мира. Все они начинают осмотр города с Красной площади. Это главная площадь  Москвы. Она находится в центре города. Здесь можно увидеть стены кремля, Спасскую башню, Мавзолей, храм Василия Блаженного, Исторический музей.</vt:lpstr>
      <vt:lpstr>Презентация PowerPoint</vt:lpstr>
      <vt:lpstr>Достопримечательности Москвы</vt:lpstr>
      <vt:lpstr>Достопримечательности Москвы</vt:lpstr>
      <vt:lpstr>Большой театр</vt:lpstr>
      <vt:lpstr>Третьяковская галерия</vt:lpstr>
      <vt:lpstr>Выставка достижений народного хозяйства (ВДНХ)</vt:lpstr>
      <vt:lpstr>Московский цирк Никулина  на цветном бульваре – один из старейших стационарных цирков в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– столица России</dc:title>
  <dc:creator>1</dc:creator>
  <cp:lastModifiedBy>1</cp:lastModifiedBy>
  <cp:revision>15</cp:revision>
  <dcterms:created xsi:type="dcterms:W3CDTF">2020-05-25T01:54:42Z</dcterms:created>
  <dcterms:modified xsi:type="dcterms:W3CDTF">2020-05-25T06:48:19Z</dcterms:modified>
</cp:coreProperties>
</file>