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tripzaza.com/excursions/%D0%9A%D0%B8%D1%80%D0%B3%D0%B8%D0%B7%D0%B8%D1%8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000108"/>
            <a:ext cx="6172200" cy="189436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Киргизия</a:t>
            </a:r>
            <a:endParaRPr lang="ru-RU" sz="96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5072074"/>
            <a:ext cx="8929750" cy="17859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Караван-сарай </a:t>
            </a:r>
            <a:r>
              <a:rPr lang="ru-RU" sz="1800" dirty="0" err="1" smtClean="0">
                <a:latin typeface="Monotype Corsiva" pitchFamily="66" charset="0"/>
              </a:rPr>
              <a:t>Таш-Рабат</a:t>
            </a:r>
            <a:r>
              <a:rPr lang="ru-RU" sz="1800" dirty="0" smtClean="0">
                <a:latin typeface="Monotype Corsiva" pitchFamily="66" charset="0"/>
              </a:rPr>
              <a:t> – древняя постройка на территории современной </a:t>
            </a:r>
            <a:r>
              <a:rPr lang="ru-RU" sz="1800" dirty="0" err="1" smtClean="0">
                <a:latin typeface="Monotype Corsiva" pitchFamily="66" charset="0"/>
              </a:rPr>
              <a:t>Нарынской</a:t>
            </a:r>
            <a:r>
              <a:rPr lang="ru-RU" sz="1800" dirty="0" smtClean="0">
                <a:latin typeface="Monotype Corsiva" pitchFamily="66" charset="0"/>
              </a:rPr>
              <a:t> области, датируемая пятнадцатым веком. Прежде на этом месте была возведена монастырская обитель, но в Средние века обустроили место для временного проживания торговцев, путешествующих в Ферганскую долину. Поблизости начинается территория Китая, а рядом течет один из извилистых и бурных притоков реки </a:t>
            </a:r>
            <a:r>
              <a:rPr lang="ru-RU" sz="1800" dirty="0" err="1" smtClean="0">
                <a:latin typeface="Monotype Corsiva" pitchFamily="66" charset="0"/>
              </a:rPr>
              <a:t>Кара-Коюн</a:t>
            </a:r>
            <a:r>
              <a:rPr lang="ru-RU" sz="1800" dirty="0" smtClean="0">
                <a:latin typeface="Monotype Corsiva" pitchFamily="66" charset="0"/>
              </a:rPr>
              <a:t>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8-Tash-Rabat-e1527737847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52"/>
            <a:ext cx="7143750" cy="4743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314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Караван-сарай </a:t>
            </a:r>
            <a:r>
              <a:rPr lang="ru-RU" b="1" dirty="0" err="1" smtClean="0"/>
              <a:t>Таш-Рабат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5214950"/>
            <a:ext cx="9286940" cy="164305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Monotype Corsiva" pitchFamily="66" charset="0"/>
              </a:rPr>
              <a:t>Башня Бурана – важная историческая памятка Киргизии, представляющая собой многоуровневый комплекс постройки 10-11 века, из которого неповрежденным остался только минарет. Башня возвышается почти на 22 метра, хотя изначальная высота была порядка сорока метров. Если есть желание, то в шаговой доступности расположены скульптуры и надгробия древних времен с петроглифами. Для сооружения здания использовался красный кирпич, часть которого сохранилась до наших времен. В двенадцати километрах находится город Токмак.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9-Burana_Tower-1-e1527738117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52"/>
            <a:ext cx="7557388" cy="478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42852"/>
            <a:ext cx="183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Башня Бурана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5143512"/>
            <a:ext cx="9001188" cy="17144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Мавзолей </a:t>
            </a:r>
            <a:r>
              <a:rPr lang="ru-RU" sz="1800" dirty="0" err="1" smtClean="0">
                <a:latin typeface="Monotype Corsiva" pitchFamily="66" charset="0"/>
              </a:rPr>
              <a:t>Гумбез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err="1" smtClean="0">
                <a:latin typeface="Monotype Corsiva" pitchFamily="66" charset="0"/>
              </a:rPr>
              <a:t>Манаса</a:t>
            </a:r>
            <a:r>
              <a:rPr lang="ru-RU" sz="1800" dirty="0" smtClean="0">
                <a:latin typeface="Monotype Corsiva" pitchFamily="66" charset="0"/>
              </a:rPr>
              <a:t> – выполненный из обожженного кирпича погребальный комплекс с арабскими надписями и традиционным орнаментом, а также остроконечным куполом. Здесь часто бывают не только иностранные туристы, но и местные жители. Если верить легенде, то возведением занимались талантливейшие архитекторы Самарканда и Бухары, хотя снаружи строения есть упоминание о захоронении дочери одного из эмиров.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10-the_Gumbez_of_Ma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87" y="142852"/>
            <a:ext cx="4818623" cy="5000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42852"/>
            <a:ext cx="309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Мавзолей </a:t>
            </a:r>
            <a:r>
              <a:rPr lang="ru-RU" b="1" dirty="0" err="1" smtClean="0"/>
              <a:t>Гумбез</a:t>
            </a:r>
            <a:r>
              <a:rPr lang="ru-RU" b="1" dirty="0" smtClean="0"/>
              <a:t> </a:t>
            </a:r>
            <a:r>
              <a:rPr lang="ru-RU" b="1" dirty="0" err="1" smtClean="0"/>
              <a:t>Манаса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5072074"/>
            <a:ext cx="9072626" cy="178592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Monotype Corsiva" pitchFamily="66" charset="0"/>
              </a:rPr>
              <a:t>Петроглифы </a:t>
            </a:r>
            <a:r>
              <a:rPr lang="ru-RU" sz="1800" dirty="0" err="1" smtClean="0">
                <a:latin typeface="Monotype Corsiva" pitchFamily="66" charset="0"/>
              </a:rPr>
              <a:t>Саймалы-Таш</a:t>
            </a:r>
            <a:r>
              <a:rPr lang="ru-RU" sz="1800" dirty="0" smtClean="0">
                <a:latin typeface="Monotype Corsiva" pitchFamily="66" charset="0"/>
              </a:rPr>
              <a:t> – одно из достояний планеты в самом сердце Ферганского хребта, представляющее собой три группы скоплений наскальных рисунков, созданных с помощью инструментов из бронзы и железа. В основном тематика изображений связана с животными, в частности, их приручением и охотой. В одной из зон присутствуют картинки поездок на колесницах, выполненные без особой детализации. Ближайший населенный пункт - Джалал-Абад, а сами петроглифы находятся на высоте от 3 до 4,5 тысяч метров, что делает их не слишком доступными обычным путешественникам. Общее число рисунков превышает двадцать тысяч.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11-Saimaly-Tash-Petroglyphs-e1527738701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7143750" cy="4743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332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Петроглифы </a:t>
            </a:r>
            <a:r>
              <a:rPr lang="ru-RU" b="1" dirty="0" err="1" smtClean="0"/>
              <a:t>Саймалы-Таш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4786322"/>
            <a:ext cx="9072626" cy="207167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Ледник </a:t>
            </a:r>
            <a:r>
              <a:rPr lang="ru-RU" dirty="0" err="1" smtClean="0">
                <a:latin typeface="Monotype Corsiva" pitchFamily="66" charset="0"/>
              </a:rPr>
              <a:t>Иныльчек</a:t>
            </a:r>
            <a:r>
              <a:rPr lang="ru-RU" dirty="0" smtClean="0">
                <a:latin typeface="Monotype Corsiva" pitchFamily="66" charset="0"/>
              </a:rPr>
              <a:t> – крупнейшее среди существующих обледеневшее образование в виде дерева, занимающего более 500 квадратных километров. К нему присоединены свыше семидесяти меньших по размеру ледников, которые формируют его крону.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12-Engilchek_Glacier-e15277390394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14"/>
            <a:ext cx="7143750" cy="4743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Ледник </a:t>
            </a:r>
            <a:r>
              <a:rPr lang="ru-RU" b="1" dirty="0" err="1" smtClean="0"/>
              <a:t>Иныльчек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5214950"/>
            <a:ext cx="9072626" cy="164305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Озеро </a:t>
            </a:r>
            <a:r>
              <a:rPr lang="ru-RU" dirty="0" err="1" smtClean="0">
                <a:latin typeface="Monotype Corsiva" pitchFamily="66" charset="0"/>
              </a:rPr>
              <a:t>Сары-Челек</a:t>
            </a:r>
            <a:r>
              <a:rPr lang="ru-RU" dirty="0" smtClean="0">
                <a:latin typeface="Monotype Corsiva" pitchFamily="66" charset="0"/>
              </a:rPr>
              <a:t> – сформировавшееся порядка десяти тысяч лет назад озеро на высоте более 1800 метров, куда стоит приехать для прогулки по живописному побережью, изучения необычной флоры и фауны, а также запоминающегося пикника на природе.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13-Sary-Chelek-Lake-e1527739546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2"/>
            <a:ext cx="7638702" cy="50720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42852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Сары-Челек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5000636"/>
            <a:ext cx="9429784" cy="18573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Озеро Сон-Куль (</a:t>
            </a:r>
            <a:r>
              <a:rPr lang="ru-RU" dirty="0" err="1" smtClean="0">
                <a:latin typeface="Monotype Corsiva" pitchFamily="66" charset="0"/>
              </a:rPr>
              <a:t>Сонкёль</a:t>
            </a:r>
            <a:r>
              <a:rPr lang="ru-RU" dirty="0" smtClean="0">
                <a:latin typeface="Monotype Corsiva" pitchFamily="66" charset="0"/>
              </a:rPr>
              <a:t>) – скрытый внутри Тянь-Шаня изумительный водоем находится на высоте более 3 тысяч метров, занимая площадь в 270 квадратных километров. Озеро (точнее, часть его прибрежной территории) имеет статус заповедника национального значения, а многие из зверей и растений, которые здесь есть, относятся к категории редких.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14-Song_Kol_Lake-e1527740044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322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 Сон-Куль (</a:t>
            </a:r>
            <a:r>
              <a:rPr lang="ru-RU" b="1" dirty="0" err="1" smtClean="0"/>
              <a:t>Сонкёль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4857760"/>
            <a:ext cx="9286940" cy="20002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Базар в Оше – достопримечательность Киргизии, от которой в восторге поголовно все гости страны, ведь здесь можно приобрести по выгодным ценам качественные товары местного и зарубежного производства, получив при этом огромное удовольствие от процесса торгов. Впервые торговать тут начали две тысячи лет назад, и с тех пор ассортимент товаров постоянно растет, а вот место рынка остается неизменным. В отличие от других базаров, здесь прилавки открыты каждый день, так что специально подбирать день для поездки не придется.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15-Jayma_Bazaar-e1524276527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7143750" cy="4743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1635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Базар в Оше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428868"/>
            <a:ext cx="8643998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Конец. </a:t>
            </a:r>
          </a:p>
          <a:p>
            <a:pPr algn="ctr"/>
            <a:r>
              <a:rPr lang="ru-RU" sz="9600" dirty="0" smtClean="0">
                <a:latin typeface="Monotype Corsiva" pitchFamily="66" charset="0"/>
              </a:rPr>
              <a:t>Спасибо за просмотр!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Достопримечательности Киргизии - это, прежде всего, природные красоты. К услугам иностранцев девственно чистые леса, горные реки и озера, водопады и горячие источники, недостижимые горные пики, пустынные территории и участки, полностью покрытые льдом. В одном обзоре трудно описать все те чудеса, что можно посмотреть в Киргизии, но мы постарались рассказать о наиболее завораживающих из них, добавив в список не менее интересные для просмотра памятки истории, культуры и архитектуры. Учтите, что для осмотра некоторых из них нужно будет пожертвовать привычным комфортом и/или временем, ведь часть объектов находится в отдалении от населенных пунктов.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143512"/>
            <a:ext cx="8715404" cy="1616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  Горы Тянь-Шань – располагаясь на территориях сразу пяти стран, эта горная система отлично видна даже с орбиты Земли. </a:t>
            </a:r>
            <a:r>
              <a:rPr lang="ru-RU" sz="1800" dirty="0" err="1" smtClean="0">
                <a:latin typeface="Monotype Corsiva" pitchFamily="66" charset="0"/>
              </a:rPr>
              <a:t>Тянь-Шаньские</a:t>
            </a:r>
            <a:r>
              <a:rPr lang="ru-RU" sz="1800" dirty="0" smtClean="0">
                <a:latin typeface="Monotype Corsiva" pitchFamily="66" charset="0"/>
              </a:rPr>
              <a:t> горы простираются на 2,5 тысячи километров, а на вершину Пик Победы, входящую в список семитысячников, захочет взобраться любой альпинист. Сюда приезжают люди, которые искренне влюблены в горы или те, кто никогда не видел по-настоящему высоких вершин. Открывающиеся с высоты птичьего полета виды остаются в памяти навсегда, поэтому данная достопримечательность Киргизии никогда не перестанет быть интересна туристам.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1-Tien-Shan-e1527736358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55" y="71414"/>
            <a:ext cx="7393833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2198" y="4643446"/>
            <a:ext cx="211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Горы Тянь-Шань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884618"/>
            <a:ext cx="8929718" cy="19733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600" dirty="0" smtClean="0">
                <a:latin typeface="Monotype Corsiva" pitchFamily="66" charset="0"/>
              </a:rPr>
              <a:t>Озеро Иссык-куль – популярное место пляжного отдыха, особенностью которого являются комфортные климатические условия, а точнее – комбинирование горного и морского климата, и пологий вход в воду. Большая глубина озера (максимальное значение – 702 метра) позволяет плавать и заниматься водными видами спорта, а немалые размеры обеспечивают возможности для отдыха большого количества туристов. Плюсом является и тот факт, что территория облагорожена – есть зонтики, шезлонги, кафе и бары, пункты проката оборудования и т.д. Интересный факт – эта достопримечательность Киргизии приносит в государственный бюджет больше всего денег в сравнении с другими туристическими объектами. Отправляться сюда лучше летом, когда температура воды наиболее комфортная для купания.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4" name="Рисунок 3" descr="2-The-Issyk-Kul-_ake-e1527736626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7884" y="142852"/>
            <a:ext cx="229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 Иссык-куль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4884618"/>
            <a:ext cx="9286908" cy="197338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Ущелье Алтын </a:t>
            </a:r>
            <a:r>
              <a:rPr lang="ru-RU" sz="1600" dirty="0" err="1" smtClean="0">
                <a:latin typeface="Monotype Corsiva" pitchFamily="66" charset="0"/>
              </a:rPr>
              <a:t>Арашан</a:t>
            </a:r>
            <a:r>
              <a:rPr lang="ru-RU" sz="1600" dirty="0" smtClean="0">
                <a:latin typeface="Monotype Corsiva" pitchFamily="66" charset="0"/>
              </a:rPr>
              <a:t> – лучшее, что можно посетить в Киргизии любителям купания в минеральных источниках. На выбор есть водоемы с разными видами целебных вод. Особенно полезными считаются они для больных с нервными заболеваниями, патологиями сердца, почек и костей. Располагается зона для отдыхающих в очень живописном месте поблизости от поселения </a:t>
            </a:r>
            <a:r>
              <a:rPr lang="ru-RU" sz="1600" dirty="0" err="1" smtClean="0">
                <a:latin typeface="Monotype Corsiva" pitchFamily="66" charset="0"/>
              </a:rPr>
              <a:t>Ак-Суу</a:t>
            </a:r>
            <a:r>
              <a:rPr lang="ru-RU" sz="1600" dirty="0" smtClean="0">
                <a:latin typeface="Monotype Corsiva" pitchFamily="66" charset="0"/>
              </a:rPr>
              <a:t> на расстоянии почти тридцати километров от озера Иссык-куль. Курорт функционирует с первой половины шестидесятых годов двадцатого века, а максимальные температурные показатели достигают +41 градуса Цельсия. Нередко именно тут проводят время влюбленные пары.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4" name="Рисунок 3" descr="3-Altyn_Arashan-1-e1527736866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2132" y="142852"/>
            <a:ext cx="284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Ущелье Алтын </a:t>
            </a:r>
            <a:r>
              <a:rPr lang="ru-RU" b="1" dirty="0" err="1" smtClean="0"/>
              <a:t>Арашан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5072074"/>
            <a:ext cx="9358346" cy="17859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Часто </a:t>
            </a:r>
            <a:r>
              <a:rPr lang="ru-RU" sz="1600" u="sng" dirty="0" smtClean="0">
                <a:latin typeface="Monotype Corsiva" pitchFamily="66" charset="0"/>
                <a:hlinkClick r:id="rId2"/>
              </a:rPr>
              <a:t>экскурсии в Киргизии</a:t>
            </a:r>
            <a:r>
              <a:rPr lang="ru-RU" sz="1600" dirty="0" smtClean="0">
                <a:latin typeface="Monotype Corsiva" pitchFamily="66" charset="0"/>
              </a:rPr>
              <a:t> включают в свой маршрут священную гору </a:t>
            </a:r>
            <a:r>
              <a:rPr lang="ru-RU" sz="1600" dirty="0" err="1" smtClean="0">
                <a:latin typeface="Monotype Corsiva" pitchFamily="66" charset="0"/>
              </a:rPr>
              <a:t>Сулайман-Тоо</a:t>
            </a:r>
            <a:r>
              <a:rPr lang="ru-RU" sz="1600" dirty="0" smtClean="0">
                <a:latin typeface="Monotype Corsiva" pitchFamily="66" charset="0"/>
              </a:rPr>
              <a:t>. Это известковый горный массив протяженностью порядка 1140 метров, включенный в 2009 году первым среди остальных в число памятников, находящихся под защитой ЮНЕСКО. Туристам предлагается не только совершить восхождение, но и побывать в музее и полюбоваться своими глазами на сооружения, сохранившиеся с прошлых эпох. Если не боитесь замкнутых пространств, то стоит посмотреть поближе на одну или несколько из пещер.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4" name="Рисунок 3" descr="4-Sulaiman-Too_Sacred_Mountain-1-e1527737129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3753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Священная гора </a:t>
            </a:r>
            <a:r>
              <a:rPr lang="ru-RU" b="1" dirty="0" err="1" smtClean="0"/>
              <a:t>Сулайман-Тоо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40" y="5143512"/>
            <a:ext cx="9286940" cy="12858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Ущелье Ала Арча – выделенная правительством охраняемая территория, уникальной которую делает разделение на зоны с разным типом климата. Приятно удивляет и многообразие видов растений и животных, а рядом расположенные крутые склоны идеально подходят для альпинистских тренировок.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5-the-Ala-Archa-gorge-e1527737399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2194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Ущелье Ала Арча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4857760"/>
            <a:ext cx="8786874" cy="16161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Арсланбоб: село, курорт, урочище, водопады, ореховый лес – излюбленное поселение для отдыха среди тех, кто любит пешеходный туризм. Во время прогулки можно увидеть ореховые деревья, которым сотни лет и ощутить полное единение с природой. Если </a:t>
            </a:r>
            <a:r>
              <a:rPr lang="ru-RU" sz="1800" dirty="0" err="1" smtClean="0">
                <a:latin typeface="Monotype Corsiva" pitchFamily="66" charset="0"/>
              </a:rPr>
              <a:t>трекинг</a:t>
            </a:r>
            <a:r>
              <a:rPr lang="ru-RU" sz="1800" dirty="0" smtClean="0">
                <a:latin typeface="Monotype Corsiva" pitchFamily="66" charset="0"/>
              </a:rPr>
              <a:t> не для вас, закажите экскурсию на </a:t>
            </a:r>
            <a:r>
              <a:rPr lang="ru-RU" sz="1800" dirty="0" err="1" smtClean="0">
                <a:latin typeface="Monotype Corsiva" pitchFamily="66" charset="0"/>
              </a:rPr>
              <a:t>внедорожных</a:t>
            </a:r>
            <a:r>
              <a:rPr lang="ru-RU" sz="1800" dirty="0" smtClean="0">
                <a:latin typeface="Monotype Corsiva" pitchFamily="66" charset="0"/>
              </a:rPr>
              <a:t> автомобилях, чтобы увидеть невероятные киргизские пейзажи.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6-Walnut_forest_Arslanbob-e1524272637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Арсланбоб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4857760"/>
            <a:ext cx="8929750" cy="18573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Ущелье </a:t>
            </a:r>
            <a:r>
              <a:rPr lang="ru-RU" sz="1800" dirty="0" err="1" smtClean="0">
                <a:latin typeface="Monotype Corsiva" pitchFamily="66" charset="0"/>
              </a:rPr>
              <a:t>Джеты</a:t>
            </a:r>
            <a:r>
              <a:rPr lang="ru-RU" sz="1800" dirty="0" smtClean="0">
                <a:latin typeface="Monotype Corsiva" pitchFamily="66" charset="0"/>
              </a:rPr>
              <a:t> Огуз – место, которое присутствует во всех путеводителях, где рассказывается, что посмотреть в Киргизии активным туристам. Располагается с южной стороны побережья озера Иссык-Куль и привлекает необычным красным оттенком скалистых гор. Можно также отправиться на термальные источники в находящуюся совсем близко курортную зону. Со многими скалами ущелья связаны мистические истории и легенды.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Рисунок 3" descr="7-Jeti-Oguz-e15277376303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71437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246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Ущелье </a:t>
            </a:r>
            <a:r>
              <a:rPr lang="ru-RU" b="1" dirty="0" err="1" smtClean="0"/>
              <a:t>Джеты</a:t>
            </a:r>
            <a:r>
              <a:rPr lang="ru-RU" b="1" dirty="0" smtClean="0"/>
              <a:t> Огуз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1116</Words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Киргизия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Киргизия</dc:title>
  <dc:creator>1</dc:creator>
  <cp:lastModifiedBy>1</cp:lastModifiedBy>
  <cp:revision>19</cp:revision>
  <dcterms:created xsi:type="dcterms:W3CDTF">2022-08-17T07:48:46Z</dcterms:created>
  <dcterms:modified xsi:type="dcterms:W3CDTF">2022-08-18T02:52:54Z</dcterms:modified>
</cp:coreProperties>
</file>