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56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krasivye-mesta.ru/img/Vodopad-Ukankoski-2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9850" y="116633"/>
            <a:ext cx="6070054" cy="30837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371600" y="4437112"/>
            <a:ext cx="6400800" cy="1944216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Карелия — удивительный край. Этот уголок России буквально создан для туризма, связанного с природой. Лето — пора рыбалки на многочисленных озерах и речках, охоты в дремучих лесах, зима — раздолье для лыжников, любителей покататься на снегоходах или более экзотическом транспорте: оленьей и собачьей упряжке.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1\Desktop\muzey-zapovednik-kizhi-700x4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850" y="116633"/>
            <a:ext cx="6667500" cy="39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185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371600"/>
            <a:ext cx="5328592" cy="1828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1368152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 Успенская </a:t>
            </a:r>
            <a:r>
              <a:rPr lang="ru-RU" b="1" i="1" dirty="0">
                <a:solidFill>
                  <a:schemeClr val="bg1"/>
                </a:solidFill>
              </a:rPr>
              <a:t>церковь: Благодаря высоте в 42 метра она стала самой высокой деревянной церковью в Карелии. Внутреннее убранство сохранилось до наших дней и своей скромностью составляет контраст по отношению к богатым современным храмам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1\Desktop\Виртуальное путишествие\Карелия\Успенская церков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61206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015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76671"/>
            <a:ext cx="6408712" cy="1080121"/>
          </a:xfrm>
        </p:spPr>
        <p:txBody>
          <a:bodyPr>
            <a:norm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</a:rPr>
              <a:t/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 err="1" smtClean="0">
                <a:solidFill>
                  <a:schemeClr val="bg1"/>
                </a:solidFill>
                <a:effectLst/>
              </a:rPr>
              <a:t>Карелия</a:t>
            </a:r>
            <a:r>
              <a:rPr lang="ru-RU" sz="1400" i="1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1400" i="1" dirty="0">
                <a:solidFill>
                  <a:schemeClr val="bg1"/>
                </a:solidFill>
                <a:effectLst/>
              </a:rPr>
              <a:t>– прекрасный край, где расположено множество озер, рек. Здесь поистине волшебная атмосфера, и каждый это ощущает, как только приезжает сюда. В Карелии есть много привлекательных мест, которые будут интересны каждому</a:t>
            </a:r>
            <a:endParaRPr lang="ru-RU" sz="1400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Виртуальное путишествие\Карелия\Водопад Кива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32856"/>
            <a:ext cx="85725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191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3474" y="328480"/>
            <a:ext cx="7206917" cy="41593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3476" y="4797152"/>
            <a:ext cx="7278924" cy="1512168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ГРОТ В МРАМОРНОМ </a:t>
            </a:r>
            <a:r>
              <a:rPr lang="ru-RU" b="1" i="1" dirty="0" smtClean="0">
                <a:solidFill>
                  <a:schemeClr val="bg1"/>
                </a:solidFill>
              </a:rPr>
              <a:t>КАНЬЕНЕ 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на </a:t>
            </a:r>
            <a:r>
              <a:rPr lang="ru-RU" b="1" i="1" dirty="0">
                <a:solidFill>
                  <a:schemeClr val="bg1"/>
                </a:solidFill>
              </a:rPr>
              <a:t>лодке можно заплыть в мраморный грот и полюбоваться причудливым отражением воды в полупрозрачных сводах.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1\Desktop\Виртуальное путишествие\Карелия\Грот в Мраморном каньон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75" y="328480"/>
            <a:ext cx="7278925" cy="415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116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2592288"/>
          </a:xfrm>
        </p:spPr>
        <p:txBody>
          <a:bodyPr>
            <a:normAutofit/>
          </a:bodyPr>
          <a:lstStyle/>
          <a:p>
            <a:r>
              <a:rPr lang="ru-RU" sz="1800" i="1" dirty="0" smtClean="0">
                <a:solidFill>
                  <a:schemeClr val="bg1"/>
                </a:solidFill>
              </a:rPr>
              <a:t>Остров добрых духов</a:t>
            </a:r>
            <a:br>
              <a:rPr lang="ru-RU" sz="1800" i="1" dirty="0" smtClean="0">
                <a:solidFill>
                  <a:schemeClr val="bg1"/>
                </a:solidFill>
              </a:rPr>
            </a:br>
            <a:r>
              <a:rPr lang="ru-RU" sz="1800" i="1" dirty="0" smtClean="0">
                <a:solidFill>
                  <a:schemeClr val="bg1"/>
                </a:solidFill>
                <a:effectLst/>
              </a:rPr>
              <a:t>Местные </a:t>
            </a:r>
            <a:r>
              <a:rPr lang="ru-RU" sz="1800" i="1" dirty="0">
                <a:solidFill>
                  <a:schemeClr val="bg1"/>
                </a:solidFill>
                <a:effectLst/>
              </a:rPr>
              <a:t>жители верят в то, что это место охраняют добрые духи. А некоторые говорят, что сам остров так свято относится к своим владениям, оберегает их от негативного воздействия людей. Ведь не случайно все попытки хоть как-то обозначить это место заканчиваются неудачами. Даже известны некоторые случаи, когда байдарки с исследователями переворачивались.</a:t>
            </a:r>
            <a:endParaRPr lang="ru-RU" sz="1800" i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1\Desktop\Виртуальное путишествие\Карелия\Остров добрых духов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720080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454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660850"/>
            <a:ext cx="5544616" cy="24768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6400800" cy="864096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Основой 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>
                <a:solidFill>
                  <a:schemeClr val="bg1"/>
                </a:solidFill>
              </a:rPr>
              <a:t>туристического комплекса в Сортавальском районе Карелии является бывший мраморный карьер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1\Desktop\Виртуальное путишествие\Карелия\Озеро в мраморном каньон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06489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759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69160"/>
            <a:ext cx="8229600" cy="1440160"/>
          </a:xfrm>
        </p:spPr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ПЕЩЕРА ПРОВАЛ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1\Desktop\Виртуальное путишествие\Карелия\Пещера Провал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698477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455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25144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ольшой 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вызывает пещера Провал, в кровле которой 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образовалось отверстие размерами 20 на 30 метров. Другое название Провала – Зал Горного Короля или Ледяная пещера, спускаться в нее лучше всего в холодное время года, когда 30-метровая толща воды в гроте скрыта подо льдом. Стекающие со сводов капли образовали многочисленные ледяные сталактиты и сталагмиты, красоту которых подчеркивает подсветка.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9218" name="Picture 2" descr="C:\Users\1\Desktop\Виртуальное путишествие\Карелия\Пещеры Провал в мраморном каньоне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0243"/>
            <a:ext cx="6264696" cy="428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403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5013176"/>
            <a:ext cx="8229600" cy="1440160"/>
          </a:xfrm>
        </p:spPr>
        <p:txBody>
          <a:bodyPr>
            <a:normAutofit/>
          </a:bodyPr>
          <a:lstStyle/>
          <a:p>
            <a:r>
              <a:rPr lang="ru-RU" sz="1800" i="1" dirty="0">
                <a:solidFill>
                  <a:schemeClr val="bg1"/>
                </a:solidFill>
                <a:effectLst/>
              </a:rPr>
              <a:t>Рускеала — это село с уникальной природой и славной историей, вблизи которого расположен одноимённый горный парк. Он включает в себя Мраморный каньон и Рускеальский провал</a:t>
            </a:r>
            <a:endParaRPr lang="ru-RU" sz="1800" i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1\Desktop\Виртуальное путишествие\Карелия\Карелия Рускеальский провал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128792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510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25144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2000" i="1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000" i="1" dirty="0" smtClean="0">
                <a:solidFill>
                  <a:schemeClr val="bg1"/>
                </a:solidFill>
                <a:effectLst/>
              </a:rPr>
            </a:br>
            <a:r>
              <a:rPr lang="ru-RU" sz="2000" i="1" dirty="0">
                <a:solidFill>
                  <a:schemeClr val="bg1"/>
                </a:solidFill>
                <a:effectLst/>
              </a:rPr>
              <a:t/>
            </a:r>
            <a:br>
              <a:rPr lang="ru-RU" sz="2000" i="1" dirty="0">
                <a:solidFill>
                  <a:schemeClr val="bg1"/>
                </a:solidFill>
                <a:effectLst/>
              </a:rPr>
            </a:br>
            <a:r>
              <a:rPr lang="ru-RU" sz="2000" i="1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000" i="1" dirty="0" smtClean="0">
                <a:solidFill>
                  <a:schemeClr val="bg1"/>
                </a:solidFill>
                <a:effectLst/>
              </a:rPr>
            </a:br>
            <a:r>
              <a:rPr lang="ru-RU" sz="2000" i="1" dirty="0" smtClean="0">
                <a:solidFill>
                  <a:schemeClr val="bg1"/>
                </a:solidFill>
                <a:effectLst/>
              </a:rPr>
              <a:t>Летом </a:t>
            </a:r>
            <a:r>
              <a:rPr lang="ru-RU" sz="2000" i="1" dirty="0">
                <a:solidFill>
                  <a:schemeClr val="bg1"/>
                </a:solidFill>
                <a:effectLst/>
              </a:rPr>
              <a:t>вода в реке хорошо прогревается, что позволяет искупаться в ней и постоять под ниспадающими потоками воды.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  <a:hlinkClick r:id="rId2" tooltip="Фотография водопада Белые мосты в Карелии зимой"/>
              </a:rPr>
              <a:t/>
            </a:r>
            <a:br>
              <a:rPr lang="ru-RU" dirty="0">
                <a:effectLst/>
                <a:hlinkClick r:id="rId2" tooltip="Фотография водопада Белые мосты в Карелии зимой"/>
              </a:rPr>
            </a:br>
            <a:endParaRPr lang="ru-RU" dirty="0"/>
          </a:p>
        </p:txBody>
      </p:sp>
      <p:pic>
        <p:nvPicPr>
          <p:cNvPr id="7170" name="Picture 2" descr="C:\Users\1\Desktop\Виртуальное путишествие\Карелия\Рускеальские водопады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763284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9262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213</TotalTime>
  <Words>151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Презентация PowerPoint</vt:lpstr>
      <vt:lpstr> Карелия – прекрасный край, где расположено множество озер, рек. Здесь поистине волшебная атмосфера, и каждый это ощущает, как только приезжает сюда. В Карелии есть много привлекательных мест, которые будут интересны каждому</vt:lpstr>
      <vt:lpstr>Презентация PowerPoint</vt:lpstr>
      <vt:lpstr>Остров добрых духов Местные жители верят в то, что это место охраняют добрые духи. А некоторые говорят, что сам остров так свято относится к своим владениям, оберегает их от негативного воздействия людей. Ведь не случайно все попытки хоть как-то обозначить это место заканчиваются неудачами. Даже известны некоторые случаи, когда байдарки с исследователями переворачивались.</vt:lpstr>
      <vt:lpstr>Презентация PowerPoint</vt:lpstr>
      <vt:lpstr>ПЕЩЕРА ПРОВАЛ</vt:lpstr>
      <vt:lpstr>  Большой интерес вызывает пещера Провал, в кровле которой образовалось отверстие размерами 20 на 30 метров. Другое название Провала – Зал Горного Короля или Ледяная пещера, спускаться в нее лучше всего в холодное время года, когда 30-метровая толща воды в гроте скрыта подо льдом. Стекающие со сводов капли образовали многочисленные ледяные сталактиты и сталагмиты, красоту которых подчеркивает подсветка. </vt:lpstr>
      <vt:lpstr>Рускеала — это село с уникальной природой и славной историей, вблизи которого расположен одноимённый горный парк. Он включает в себя Мраморный каньон и Рускеальский провал</vt:lpstr>
      <vt:lpstr>   Летом вода в реке хорошо прогревается, что позволяет искупаться в ней и постоять под ниспадающими потоками воды.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КАРЕЛИЯ</dc:title>
  <dc:creator>1</dc:creator>
  <cp:lastModifiedBy>1</cp:lastModifiedBy>
  <cp:revision>8</cp:revision>
  <dcterms:created xsi:type="dcterms:W3CDTF">2019-10-30T03:38:16Z</dcterms:created>
  <dcterms:modified xsi:type="dcterms:W3CDTF">2019-10-30T07:22:14Z</dcterms:modified>
</cp:coreProperties>
</file>