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4%D0%B0%D0%BB%D0%B0%D0%B9-%D0%BB%D0%B0%D0%BC%D0%B0_XI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0%B4%D0%BE-%D0%93%D0%B0%D0%BD%D0%B3%D1%81%D0%BA%D0%B0%D1%8F_%D1%80%D0%B0%D0%B2%D0%BD%D0%B8%D0%BD%D0%B0" TargetMode="External"/><Relationship Id="rId2" Type="http://schemas.openxmlformats.org/officeDocument/2006/relationships/hyperlink" Target="https://ru.wikipedia.org/wiki/%D0%93%D0%B8%D0%BC%D0%B0%D0%BB%D0%B0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81000"/>
            <a:ext cx="7344816" cy="4344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7848872" cy="1368152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300" dirty="0"/>
              <a:t>Достопримечательности Индии включают в себя множество различных архитектурных памятников и сооружений. Одним из самых известных является Тадж-Махал.</a:t>
            </a:r>
          </a:p>
          <a:p>
            <a:endParaRPr lang="ru-RU" dirty="0"/>
          </a:p>
        </p:txBody>
      </p:sp>
      <p:pic>
        <p:nvPicPr>
          <p:cNvPr id="1026" name="Picture 2" descr="C:\Users\1\Desktop\Виртуальное путишествие\индия\Тадж-Махал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08719"/>
            <a:ext cx="4752528" cy="25922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442314" cy="144016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dirty="0"/>
              <a:t>Одно из самых ярких и фееричных событий в Индии — любимый общенациональный праздник Холи, который является символом наступления весны и возрождения жизни. Корни этого празднества уходят вглубь веков — существует поверье, что в давние времена жила женщина по имени </a:t>
            </a:r>
            <a:r>
              <a:rPr lang="ru-RU" dirty="0" err="1"/>
              <a:t>Холика</a:t>
            </a:r>
            <a:r>
              <a:rPr lang="ru-RU" dirty="0"/>
              <a:t>, которая была сожжена за неподчинение правителю. Во время сожжения племянник покрыл её цветным покрывалом, которое прислал ему сам Бог в ответ на молитвенные просьбы о спасении тётушки. С тех пор возникла традиция раскрашивать друг друга красками, которая переросла в масштабный праздник. Весь фестиваль — это феерия красок, тонны цветной пудры и развешанных всюду цветов, а также грандиозный костёр в знак проводов уходящей зимы.</a:t>
            </a:r>
          </a:p>
          <a:p>
            <a:endParaRPr lang="ru-RU" dirty="0"/>
          </a:p>
        </p:txBody>
      </p:sp>
      <p:pic>
        <p:nvPicPr>
          <p:cNvPr id="1026" name="Picture 2" descr="C:\Users\1\Desktop\Виртуальное путишествие\индия\Празднование Хо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4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5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3168352" cy="1368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199"/>
            <a:ext cx="8229600" cy="94331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Кей </a:t>
            </a:r>
            <a:r>
              <a:rPr lang="ru-RU" dirty="0" err="1"/>
              <a:t>Гомпа</a:t>
            </a:r>
            <a:r>
              <a:rPr lang="ru-RU" dirty="0"/>
              <a:t> в долине </a:t>
            </a:r>
            <a:r>
              <a:rPr lang="ru-RU" dirty="0" err="1"/>
              <a:t>Химачал-Прадеша</a:t>
            </a:r>
            <a:r>
              <a:rPr lang="ru-RU" dirty="0"/>
              <a:t>, фактически в центре Гималаев на высоте более 4 тыс. метров над уровнем моря. Буддистский монастырь образован в 11 веке. На тысячелетнем юбилее присутствовал сам </a:t>
            </a:r>
            <a:r>
              <a:rPr lang="ru-RU" b="1" u="sng" dirty="0">
                <a:hlinkClick r:id="rId2"/>
              </a:rPr>
              <a:t>Далай-Лама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1\Desktop\Виртуальное путишествие\индия\Тибетский монастырь Кей Гомпа в Инд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7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344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352928" cy="115212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Поклонники индийского кино также найдут интересные им достопримечательности Индии, и в первую очередь это </a:t>
            </a:r>
            <a:r>
              <a:rPr lang="ru-RU" dirty="0" err="1"/>
              <a:t>Болливуд</a:t>
            </a:r>
            <a:r>
              <a:rPr lang="ru-RU" dirty="0"/>
              <a:t> — обобщённое название </a:t>
            </a:r>
            <a:r>
              <a:rPr lang="ru-RU" dirty="0" err="1"/>
              <a:t>мумбайской</a:t>
            </a:r>
            <a:r>
              <a:rPr lang="ru-RU" dirty="0"/>
              <a:t> </a:t>
            </a:r>
            <a:r>
              <a:rPr lang="ru-RU" dirty="0" smtClean="0"/>
              <a:t>киноиндустрии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1\Desktop\Виртуальное путишествие\индия\Боллив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9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196753"/>
            <a:ext cx="4464496" cy="2736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776864" cy="122413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err="1"/>
              <a:t>Шетпал</a:t>
            </a:r>
            <a:r>
              <a:rPr lang="ru-RU" dirty="0"/>
              <a:t> в </a:t>
            </a:r>
            <a:r>
              <a:rPr lang="ru-RU" dirty="0" err="1"/>
              <a:t>Шолапуре</a:t>
            </a:r>
            <a:r>
              <a:rPr lang="ru-RU" dirty="0"/>
              <a:t> известен поклонением змеям. Каждый дом в этой деревне даёт место для кобр в стропилах своих потолков. Ни одного случая укусов змей не было зарегистрировано в этой деревне, несмотря на то, что они передвигаются свободно в каждом доме.</a:t>
            </a:r>
          </a:p>
          <a:p>
            <a:endParaRPr lang="ru-RU" dirty="0"/>
          </a:p>
        </p:txBody>
      </p:sp>
      <p:pic>
        <p:nvPicPr>
          <p:cNvPr id="4098" name="Picture 2" descr="C:\Users\1\Desktop\Виртуальное путишествие\индия\Кобра в Инд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4664"/>
            <a:ext cx="79208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3536"/>
            <a:ext cx="7200800" cy="4615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368152"/>
          </a:xfrm>
        </p:spPr>
        <p:txBody>
          <a:bodyPr>
            <a:normAutofit fontScale="47500" lnSpcReduction="20000"/>
          </a:bodyPr>
          <a:lstStyle/>
          <a:p>
            <a:pPr lvl="0" algn="ctr"/>
            <a:r>
              <a:rPr lang="ru-RU" dirty="0"/>
              <a:t>Храм </a:t>
            </a:r>
            <a:r>
              <a:rPr lang="ru-RU" dirty="0" err="1"/>
              <a:t>Хармандир</a:t>
            </a:r>
            <a:r>
              <a:rPr lang="ru-RU" dirty="0"/>
              <a:t> Сахиб – главная святыня сикхов. Его в народе называют Золотой Храм, ведь внешний фасад практически полностью, кроме нижнего яруса, покрыт позолотой. Расположено здание вблизи озера, воды которого считаются местными жителями священными и лечебными. По их верованиям, в водоеме есть эликсир бессмертия. В давние времена берега этого озера были излюбленным место для медитации индуистских мудрецов.</a:t>
            </a:r>
          </a:p>
          <a:p>
            <a:endParaRPr lang="ru-RU" dirty="0"/>
          </a:p>
        </p:txBody>
      </p:sp>
      <p:pic>
        <p:nvPicPr>
          <p:cNvPr id="2050" name="Picture 2" descr="C:\Users\1\Desktop\Виртуальное путишествие\индия\Золотой Храм Хармандир Сахиб в Армитса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81000"/>
            <a:ext cx="6956251" cy="34080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298298" cy="1512168"/>
          </a:xfrm>
        </p:spPr>
        <p:txBody>
          <a:bodyPr>
            <a:normAutofit/>
          </a:bodyPr>
          <a:lstStyle/>
          <a:p>
            <a:pPr lvl="0" algn="ctr"/>
            <a:r>
              <a:rPr lang="ru-RU" sz="1400" dirty="0"/>
              <a:t>Ганг – река, священное место паломничества каждого индуиста, Сердце Индии и главная артерия страны, река в Южной Азии. Ганг — одна из самых полноводных рек в мире, после Амазонки и Конго, длинной 2700 км, и самая большая из рек в Южной Азии. Берет начало река из грота под названием «Коровья морда», который находится в Больших Гималаях, и после многих витков и поворотов впадает в Бенгальский залив.</a:t>
            </a:r>
          </a:p>
          <a:p>
            <a:endParaRPr lang="ru-RU" dirty="0"/>
          </a:p>
        </p:txBody>
      </p:sp>
      <p:pic>
        <p:nvPicPr>
          <p:cNvPr id="3074" name="Picture 2" descr="C:\Users\1\Desktop\Виртуальное путишествие\индия\Река Ганг в священном городе Варана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7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5"/>
            <a:ext cx="5904656" cy="1538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3096344" cy="93610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Ганг – </a:t>
            </a:r>
            <a:r>
              <a:rPr lang="ru-RU" dirty="0" smtClean="0"/>
              <a:t>река</a:t>
            </a:r>
            <a:endParaRPr lang="ru-RU" dirty="0"/>
          </a:p>
        </p:txBody>
      </p:sp>
      <p:pic>
        <p:nvPicPr>
          <p:cNvPr id="5122" name="Picture 2" descr="C:\Users\1\Desktop\Виртуальное путишествие\индия\река Ганг ут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5328592" cy="12300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7"/>
            <a:ext cx="8229600" cy="123134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 большей части своего русла, Ганг — типичная равнинная река с медленным и спокойным течением, хотя она и берёт своё начало высоко в </a:t>
            </a:r>
            <a:r>
              <a:rPr lang="ru-RU" dirty="0">
                <a:hlinkClick r:id="rId2" tooltip="Гималаи"/>
              </a:rPr>
              <a:t>Гималаях</a:t>
            </a:r>
            <a:r>
              <a:rPr lang="ru-RU" dirty="0"/>
              <a:t>, питаясь многочисленными притоками, которые также проистекают с гор. </a:t>
            </a:r>
            <a:r>
              <a:rPr lang="ru-RU" dirty="0">
                <a:hlinkClick r:id="rId3" tooltip="Индо-Гангская равнина"/>
              </a:rPr>
              <a:t>Индо-Гангская равнина</a:t>
            </a:r>
            <a:r>
              <a:rPr lang="ru-RU" dirty="0"/>
              <a:t>, на которую приходится большая часть течения реки, чрезвычайно плоская</a:t>
            </a:r>
            <a:endParaRPr lang="ru-RU" dirty="0"/>
          </a:p>
        </p:txBody>
      </p:sp>
      <p:pic>
        <p:nvPicPr>
          <p:cNvPr id="4098" name="Picture 2" descr="C:\Users\1\Desktop\Виртуальное путишествие\индия\река ган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048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6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5616624" cy="28083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370306" cy="1152128"/>
          </a:xfrm>
        </p:spPr>
        <p:txBody>
          <a:bodyPr>
            <a:normAutofit/>
          </a:bodyPr>
          <a:lstStyle/>
          <a:p>
            <a:pPr lvl="0"/>
            <a:r>
              <a:rPr lang="ru-RU" sz="1500" dirty="0"/>
              <a:t>Существует множество легенд о Воротах Индии. Говорят, что проходить через Ворота нужно только с добрыми намерениями, а в противном случае Мумбаи будет негостеприимным. На данный момент Ворота Индии считаются популярнейшим местом в Мумбаи.</a:t>
            </a:r>
          </a:p>
          <a:p>
            <a:endParaRPr lang="ru-RU" dirty="0"/>
          </a:p>
        </p:txBody>
      </p:sp>
      <p:pic>
        <p:nvPicPr>
          <p:cNvPr id="6146" name="Picture 2" descr="C:\Users\1\Desktop\Виртуальное путишествие\индия\Ворота Индии в Муба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943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2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310680"/>
            <a:ext cx="3816424" cy="2262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45224"/>
            <a:ext cx="7992888" cy="7272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Виртуальное путишествие\индия\Тибетский монастырь Кей Гомпа в Инд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246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2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99792" y="1396536"/>
            <a:ext cx="3240360" cy="1384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440159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err="1"/>
              <a:t>Хампи</a:t>
            </a:r>
            <a:r>
              <a:rPr lang="ru-RU" dirty="0"/>
              <a:t> -Храм является воплощением архитектурного искусства. Алтарь окружен комплексом музыкальных колонн, которые при постукивании издают различные звуки. К главному входу ведет улица, также окруженная рельефными колоннами. Еще в храме можно полюбоваться на статуи богов и различных животных. Отличительной особенностью храма является наличие колесницы из камня, которая является копией оригинальной колесницы.</a:t>
            </a:r>
          </a:p>
          <a:p>
            <a:endParaRPr lang="ru-RU" dirty="0"/>
          </a:p>
        </p:txBody>
      </p:sp>
      <p:pic>
        <p:nvPicPr>
          <p:cNvPr id="8194" name="Picture 2" descr="C:\Users\1\Desktop\Виртуальное путишествие\индия\Хамп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7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836711"/>
            <a:ext cx="5328592" cy="17540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8370306" cy="12961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Индия в 20 веке отличилась огромным количеством неординарных построек, и в их числе — храм Лотоса, возведённый в 1986 году. Необыкновенная форма его крыши неспроста выполнена в форме лотоса — этот цветок для индуистов является символом целомудрия, чистоты и силы. </a:t>
            </a:r>
          </a:p>
          <a:p>
            <a:endParaRPr lang="ru-RU" dirty="0"/>
          </a:p>
        </p:txBody>
      </p:sp>
      <p:pic>
        <p:nvPicPr>
          <p:cNvPr id="9218" name="Picture 2" descr="C:\Users\1\Desktop\Виртуальное путишествие\индия\Храм Лот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62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529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2019-10-30T07:23:30Z</dcterms:created>
  <dcterms:modified xsi:type="dcterms:W3CDTF">2019-11-07T01:55:26Z</dcterms:modified>
</cp:coreProperties>
</file>