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615130" cy="3721011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714752"/>
            <a:ext cx="885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юге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Синайского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полуострова можно встретить ещё одну достопримечательность Египта — город Шарм-эль-Шейх, который обладает репутацией самого престижного морского курорта в государстве. Любовь путешественников к этому населённому пункту оправдана — здесь есть особая изюминка, а местные пейзажи создают существенный контраст с песками, множеством руин, гор и каньонов. Неисчисляемое количество пальм, маленькие ярко-зелёные луга, многообразие редких цветков, малахитовое море, крупные пляжи с чистым и нежным песком — всё это похоже на истинный оазис в пустыне.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Привлекает город и любителей плавания под водой. Здесь есть национальный парк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Рос-Мухаммад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где располагается огромное число кораллов и разноцветной фауны. Десятки центров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дайвинга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предлагают всё нужное для экипировки, а здешние магазинчики почти завалены профессиональным оборудованием для такого развлечения.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здесь встречается множество развлекательных мест: джакузи, площадки для тенниса, бассейны, клубы для гольфа, залы с тренажёрами, парашюты, водные мотоциклы, дельфинарий и т. 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Город-курорт Шарм-эль-Шейх (юг </a:t>
            </a:r>
            <a:r>
              <a:rPr lang="ru-RU" b="1" dirty="0" err="1" smtClean="0"/>
              <a:t>Синайского</a:t>
            </a:r>
            <a:r>
              <a:rPr lang="ru-RU" b="1" dirty="0" smtClean="0"/>
              <a:t> полуострова)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6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6686568" cy="350653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571876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Считается, что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Кайт-Бей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стоит на месте легендарного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Фаросского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маяка — одного из 7 чудес света. Крепость была возведена в 1477 году по указу султана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аль-Ашраф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Каит-бейя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защиты от атак с моря. Сражений эта крепость повидала немало, так как неоднократно разрушалась и вновь восстанавливалась после очередной битвы. В начале XVI века Египет становится провинцией Османской империи,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Кайт-Бей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попадает в руки турецким войскам. К 1798 году крепость морально устарела, поэтому стала легкой добычей для Наполеоновских войск.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Кстати, именно вторжение французов в Египет стало отправной точкой к началу исследований этой древней страны. Во Франции заинтересовались наследием Египта, поэтому принялись спасать и изучать его, а после подключились и археологи со всей Европы. Возвращаясь к крепости, стоит упомянуть, что до 1904 года она была заброшена, пока король Египта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пожелал устроить там личную усадьбу. Позже люди недовольные властью короля свергли его, 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Кайт-Бей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открылся музей ВМС Египта, существующий и по сей день.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6862" y="0"/>
            <a:ext cx="429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Крепость </a:t>
            </a:r>
            <a:r>
              <a:rPr lang="ru-RU" b="1" dirty="0" err="1" smtClean="0"/>
              <a:t>Кайт-Бей</a:t>
            </a:r>
            <a:r>
              <a:rPr lang="ru-RU" b="1" dirty="0" smtClean="0"/>
              <a:t> (г. Александрия)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Цветной каньон (г.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Нувейба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cale_1200 (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7467600" cy="4396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2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640457" cy="4429132"/>
          </a:xfrm>
        </p:spPr>
      </p:pic>
      <p:sp>
        <p:nvSpPr>
          <p:cNvPr id="5" name="Прямоугольник 4"/>
          <p:cNvSpPr/>
          <p:nvPr/>
        </p:nvSpPr>
        <p:spPr>
          <a:xfrm>
            <a:off x="214250" y="4429132"/>
            <a:ext cx="8929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землетрясения в горе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возникла огромная щель, которая, из-за многолетнего воздействия ветра и воды, превратилась в невероятной красоты каньон. Его название — это вовсе не уловка для туристов, а реальный факт, ведь благодаря залежам песчаника, мрамора, гранита, кобальта, меди и прочих пород, Цветной каньон действительно пестрит всеми цветами радуги. Тысячелетиями природа вытачивала эти камни, и нам повезло жить тогда, когда её работа достигла идеала. Зачастую во время экскурсий предлагают посетить не только каньон, но и близлежащую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дыру» — излюбленное место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дайверов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 всего мира. Она представляет собой риф, в котором образовалось 130-метровое углубление. Любой желающий может почувствовать каково это парить над бездной, а самые смелые смогут в эту бездну погрузиться.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3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684836" cy="378619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718679"/>
            <a:ext cx="885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Египетские правители никогда не обходились маленьким памятником на месте своего погребения, вот и женщина-фараон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ещё при жизни приказала построить для себя заупокойный храм. Предположительно, строительство началось в 1482 году до н. э. и продлилось 9 лет. Увенчал эту грандиозную постройку огромный портрет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виде сфинкса, расположенный так, чтобы его видели все корабли, проплывающие по Нилу.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Разрушением храма занимались не враги Египта, а пасынок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Хатшепсут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фараон Тутмос III. При жизни он настолько плохо ладил с мачехой, что после её смерти приказал разрушить храм, а статуи и портрет закопать неподалеку. Лишь спустя века археологам удалось найти статуи, и с их помощью восстановить прежний облик храма. То что осталось — это лишь малая часть комплекса, но и она поражает масштабами.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1381" y="0"/>
            <a:ext cx="2072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Хатшепсут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8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"/>
            <a:ext cx="5772765" cy="38503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718679"/>
            <a:ext cx="885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Хотя сейчас это не самая большая и популярная пирамида, но в свое время она была высочайшим зданием мира и первой в своем роде. Принято считать, что постройкой занимались рабы, но это вовсе не так. Возводить пирамиду приезжали обычные египтяне, свободные от сезонных работ, и для них это было не рабство, а святой долг перед царем.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Хотя пирамиду называют местом погребения фараона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Снофру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 одного саркофага там не было найдено. Предполагают, что до археологов в гробнице успели побывать расхитители могил, забравшие всё с собой. Большого обилия потайных комнат, как в пирамиде Хеопса, здесь не нашли, но изучение Розовой пирамиды для египтологии сыграло не менее важную роль. Кстати, своё название пирамида получила благодаря тому, что в лучах закатного солнца она приобретает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оттенок.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064" y="0"/>
            <a:ext cx="421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Розовая</a:t>
            </a:r>
            <a:r>
              <a:rPr lang="ru-RU" b="1" dirty="0" smtClean="0"/>
              <a:t> пирамида (26 км от Каира)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9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178258" cy="4114816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057233"/>
            <a:ext cx="8858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Сфинкс — это не только самая известная скульптура в мире, но и самая древняя из сохранившихся. Она изображает вовсе не кота, а льва с человеческой головой. Лев — священное животное для древних египтян, а его образ плотно ассоциировался с фараонами, которые так же свирепо защищали свой народ и расправлялись с врагами. И сфинкс действительно пугал врагов, ведь в римской и арабской литературе остались упоминания о нем, как о чудовище и «отце ужаса».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и когда приказал построить сфинкса — загадка, которую ученые не могут решить уже долгое время. Сфинкс был стражем, охраняющим покой фараонов, а для египтян нашей эры — талисманом, от которого зависел уровень разлива Нила. Многие упоминают нос якобы отстреленный по приказу Наполеона, но далеко не все знают о бороде сфинкса, без которой его голова начала медленно клониться вниз, лишившись опоры. А что касаемо носа, то он, скорее всего, отвалился из-за тысячелетнего воздействия ветра и песка.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3574" y="0"/>
            <a:ext cx="366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Большой Сфинкс (плато Гиза)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0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509324" cy="522132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 Тутанхамона (г. Шарм-эль-Шейх)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курортном городке Шарм-эль-Шейх есть единственный музей, который открылся в 2014 году. Это музей Тутанхамона, представляющий интерес у детей и взрослых.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4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7467600" cy="4608909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Фараон Тутанхамон ничем особенным не прославился при жизни и умер молодым, в возрасте восемнадцати лет. Слава к нему пришла лишь в 1922 году, когда археологами была обнаружена его не разграбленная гробница. Она была настолько богатая, что раскопки длились четыре года, при которых извлекли свыше 1,5 тысячи экспонатов. В настоящий момент они представлены в Египетском национальном музее Каира, а точные копии самых значимых экспонатов можно увидеть в местном музее.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368545" cy="4776409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1307 году над могилой шейха 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эль-Аббаса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аль-Мурси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построили мечеть, названную в его честь. В своё время шейх многое сделал для развития и распространения исламской веры, поэтому мечеть быстро стала местом паломничества для верующих со всего мира. Однако вскоре народная тропа «заросла», а небольшая мечеть оказалась заброшена на несколько лет. В 1477 году местный принц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Гуммаш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аль-Исхаки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аль-Захири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решил построить там для себя гробницу, поэтому занялся восстановлением здания. Впоследствии к нему ещё не раз добавлялись пристройки, последняя из которых появилась в 1863 году. С того момента мечеть простояла почти 80 лет, пока 1-й король Египта Ахмед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Фуад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I не приказал перестроить её. Проект разработал итальянский архитектор Марио Росси, а работы завершились в 1943. От древних времен здесь мало что осталось, но это не делает мечеть Абу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эль-Аббаса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менее красивой.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6488668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Мечеть Абу </a:t>
            </a:r>
            <a:r>
              <a:rPr lang="ru-RU" b="1" dirty="0" err="1" smtClean="0"/>
              <a:t>эль-Аббаса</a:t>
            </a:r>
            <a:r>
              <a:rPr lang="ru-RU" b="1" dirty="0" smtClean="0"/>
              <a:t> (г. Александрия)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2596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построил пирамиды? Действительно ли древние египтяне были потомками богов? Сколько ещё секретов хранит страна фараонов? — Эти и многие другие вопросы на протяжении веков мучили ученых, археологов и обычных людей. На большинство из них удалось ответить, но другие, похоже, ещё долго будут оставаться тайной. Египетской цивилизации больше 4000 лет, но их культура, архитектура и история смогли пережить губительное влияние времени и дойти до наших времен. Многие из известных достопримечательностей Египта ещё 200 лет назад были скрыты песком, но сегодня они предстали перед нами в былом величии.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Столица — Каир.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Валюта — египетский фунт.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 — арабский.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отстает от московского на час.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0"/>
            <a:ext cx="7467600" cy="40400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14338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храма началось при фараоне Сети I, а закончилось уже во времена правления его сына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Рамзеса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II. Согласно легенде, именно на этом месте богиня Исида нашла голову своего мужа Осириса — бога возрождения и царя загробного мира. Такая участь постигла его из-за гнева брата, Сета, который разрубил его на 14 частей и разбросал по Дельте Нила.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Хотя храм и посвящен Осирису, многие статуи и барельефы здесь прославляют Амон-Ра — бога солнца. Но интересно не это, а местные иероглифы, породившие нешуточные споры ученых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конспирологов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некоторых из них отчетливо можно рассмотреть изображения вертолетов, танков, самолетов и даже космических кораблей. Как выяснилось позже, они были кем-то нарисованы вручную относительно недавно, но поклонников теорий заговора было уже не остановить.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6480" y="0"/>
            <a:ext cx="311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Храм Осириса (г. Абидос)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558583" cy="4374523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429132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Мемнон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это царь эфиопов, пришедший прямиком из древнегреческой мифологии. Однако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Мемнону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колоссы не имеют никакого отношения, так как изображают фараона Аменхотепа III. Два 18-метровых гиганта 3400 лет назад охраняли храм, в котором ещё при жизни почитали Аменхотепа III. Это был один из крупнейших и роскошных комплексов подобного типа, но до наших времен от него практически ничего не осталось.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Предположительно, одного из колоссов разрушило землетрясение более 2000 лет назад. После этого статуя стала «петь», так как каждое утро рядом с ней слышалось легкое посвистывание. Причиной тому был ветер или испарение влаги внутри пористого камня. Такая особенность быстро прославила колоссы, и вскоре к ним стали съезжаться путешественники со всего мира, чтобы послушать знаменитое пение. Однако сейчас его услышать не удастся, так как римский император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Септимий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Север в 199 году н. э. приказал восстановить статую, чтобы угодить оракулу — древнему прорицателю.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4701" y="0"/>
            <a:ext cx="352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Колоссы </a:t>
            </a:r>
            <a:r>
              <a:rPr lang="ru-RU" b="1" dirty="0" err="1" smtClean="0"/>
              <a:t>Мемнона</a:t>
            </a:r>
            <a:r>
              <a:rPr lang="ru-RU" b="1" dirty="0" smtClean="0"/>
              <a:t> (г. Луксор)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511289" cy="413346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995678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 трудно поверить, но миллионы лет назад на месте Белой пустыни был океан, а то что мы видим сейчас — его дно. Главная особенность этой пустыни — необычные карстовые образования белого цвета, возникшие из останков морских обитателей. Песок в этом месте не похож на привычный, так как смешан с различными породами, в том числе с кварцем, что придает ему белый оттенок. Многие века ветер усердно точил эти камни, постепенно превратив Белую пустыню в местность, характерную какой угодно планете, но только не Земле. Направляясь сюда, будьте готовы переполниться эмоциями и впечатлениями, потому что вид действительно впечатляет и шокирует. Если вы собираетесь ехать сами, то запаситесь водой и продуктами, ведь от пустыни до ближайшего населенного пункта довольно далеко.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0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Белая пустыня (восток пустыни Сахары)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828784" cy="521495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Катакомбы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Ком-эль-Шукафа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разработки карьера в 1900 году рабочие нашли древние катакомбы. Как оказалось, это была римская усыпальница, датируемая I–II вв. н. э. Изначально она предназначалась для одной семьи, но впоследствии катакомбы расширились и стали местом упокоения ещё многих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5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7214990" cy="472253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Гробница имеет три яруса, из которых лучше всех сохранился 3-й: нижние два затопило водами Средиземного моря. Под землю идет винтовая лестница, уходящая на 30 метров вниз — такой глубиной может похвастаться далеко не каждое бомбоубежище. Катакомбы представляют собой залы и коридоры без каких-либо росписей и украшений, за исключением молельного зала. В здешней архитектуре сплелись сразу три культуры: греческая, римская и египетская. Прогуливаясь по этим коридорам, трудно не почувствовать себя Индианой Джонсом.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6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978016"/>
            <a:ext cx="6230803" cy="487998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Каирская Цитадель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XII веке Салах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ад-Дин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одним из самых видных лидеров мусульманского мира, во власти которого сосредоточились земли Сирии и Египта. Замыслы у него были грандиозные, а воочию один из них можно увидеть в Каире. Речь идет о крепости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Каирской цитадели. До наших времен крепость прекрасно сохранилась, а для её полного изучения можно потратить не один день. На территории цитадели расположено множество музеев, каждый из которых заслуживает отдельного внимания.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6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385789" cy="4259271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303455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Храмовый комплекс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Иунет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или, как его нарекли англичане,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Дендеры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расположился неподалеку от одноименного города. На территории комплекса расположено несколько храмов и «Священное Озеро», где нет ни капли воды. Это сооружение представляет собой коридоры с криптами, а свое название оно получило, предположительно, из-за некогда располагавшегося на территории комплекса оазиса.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 главным зданием здесь считается храм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Хатхор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невероятно хорошо сохранился до наших дней. Внутри много комнат, среди которых присутствуют святилища различных божеств, лаборатория, хранилище и даже жертвенный зал. На здешних колонах до сих пор сохранилась роспись в практически идеальном состоянии. Всё это великолепие удалось сохранить не без трудов реставраторов, которые долго и кропотливо очищали стены и потолки от многолетней сажи.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Храмовый комплекс </a:t>
            </a:r>
            <a:r>
              <a:rPr lang="ru-RU" b="1" dirty="0" err="1" smtClean="0"/>
              <a:t>Дендеры</a:t>
            </a:r>
            <a:r>
              <a:rPr lang="ru-RU" b="1" dirty="0" smtClean="0"/>
              <a:t> (2,5 км от г. </a:t>
            </a:r>
            <a:r>
              <a:rPr lang="ru-RU" b="1" dirty="0" err="1" smtClean="0"/>
              <a:t>Дендеры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256"/>
            <a:ext cx="7467600" cy="114300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778122" cy="384831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857628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Пирамиды являются визитной карточкой Египта, и наиболее загадочными строениями на Земле. Уже много лет учёные спорят об их назначении. Одни считают, что это обычные усыпальницы царей Древнего Египта, другие придерживаются точки зрения, что строительство пирамид связано с инопланетными цивилизациями. Сложно представить, как возвести сооружения подобных габаритов во времена, когда не было строительной техники и инструментов для обработки камня.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самые известные пирамиды правильной формы: Хеопса,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Хефрена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Микерида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построены из известняка, и какое-то время были облицованы каменными плитами. Их построили в XXVI столетии до нашей эры, во времена правления четвёртой династии фараонов.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5966" y="0"/>
            <a:ext cx="358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Пирамиды Гизы (8 км от г. Гиза)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71414"/>
            <a:ext cx="6073367" cy="4044957"/>
          </a:xfrm>
        </p:spPr>
      </p:pic>
      <p:sp>
        <p:nvSpPr>
          <p:cNvPr id="6" name="Прямоугольник 5"/>
          <p:cNvSpPr/>
          <p:nvPr/>
        </p:nvSpPr>
        <p:spPr>
          <a:xfrm>
            <a:off x="142844" y="4143380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шестнадцатом столетии до нашей эры для захоронения египетских правителей было создано место, в котором организовали много гробниц. Когда-то эта местность была тайной и тщательно охранялась надзирателями, что обороняли её от недоброжелателей.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Обычай погребения правителей началось благодаря Тутмосу Первому, который боялся за ограбление личной гробницы и дал указ построить её в тайном и труднодоступном месте. Так возникла долина Царей — немаловажная достопримечательность Древнего Египта, что сохранила свой вид до сих пор.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Сейчас в данной местности свыше шестидесяти правителей и их семьи. Внутри достопримечательности создана целая система сложных тоннелей и колодцев, а стены украшают фрески, которые повествуют о жизни тогдашних правителей.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6368" y="0"/>
            <a:ext cx="305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Долина Царей (г. Луксор)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3143589"/>
            <a:ext cx="4707746" cy="3714411"/>
          </a:xfrm>
        </p:spPr>
      </p:pic>
      <p:sp>
        <p:nvSpPr>
          <p:cNvPr id="11" name="Прямоугольник 10"/>
          <p:cNvSpPr/>
          <p:nvPr/>
        </p:nvSpPr>
        <p:spPr>
          <a:xfrm>
            <a:off x="142844" y="0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Глядя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Луксорский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храм, трудно даже представить себе, что древние египтяне построили его более 3400 лет назад. Это было настолько давно, что весь комплекс со временем занесло песком, а над ним успели построить мечеть. Хотя ученые и археологи интересовались Египтом ещё со времен Возрождения, непосредственное изучение египетского наследия началось лишь в XIX веке. Именно тогда археологи буквально откопали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Луксорский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храм, чем произвели фурор в сфере египтологии.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посвящен верховному древнеегипетскому богу солнца — Амон-Ра, а на сохранившихся колоннах до сих пор можно увидеть сцены из его жизни. За такой длительный срок храм много раз перестраивался, а к уже существующему ансамблю добавлялись новые здания и комнаты. Тем не менее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Луксорском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храме до сих пор остались архитектурные элементы, которым больше 3000 лет, и этот возраст вызывает неподдельный трепет перед величием древних египтян.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88668"/>
            <a:ext cx="33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Луксорский</a:t>
            </a:r>
            <a:r>
              <a:rPr lang="ru-RU" b="1" dirty="0" smtClean="0"/>
              <a:t> храм (г. Луксор)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221146" cy="414338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143380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возраст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Луксорского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храма вас не впечатлил, то знайте, что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Карнакский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построили плюс-минус в XX веке до нашей эры. Более того, это самый крупный храмовый комплекс Египта, посвященный Амон-Ра и его семье: сыну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Хонсу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супруге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Самым древним элементом строения считается «Белая капелла» — небольшое строение, которому уже больше 4000 лет.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фараон стремился внести свою лепту во внешний вид, а последние весомые изменения произошли во время правления римлян — в конце I века н. э. Как это часто бывает, с приходом новой религии о старой пытаются забыть любыми методами, поэтому при императоре Константине I (306-337) комплекс забросили, а в некоторых помещениях оборудовали христианские святилища. Храм обнаружили в песках около 200 лет назад, но археологические работы ведутся до сих пор.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1602" y="0"/>
            <a:ext cx="337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Карнакский</a:t>
            </a:r>
            <a:r>
              <a:rPr lang="ru-RU" b="1" dirty="0" smtClean="0"/>
              <a:t> храм (г. Луксор)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810259" cy="435769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303455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Рамзеса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II называют одним из величайших правителей Египта, на счету которого много достижений в экономике, политике и военном деле. После победы над хеттами — древним индоевропейским народом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Рамзес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II приказал построить храм в свою честь. Фараон был настолько самовлюбленным, что на одной из стен есть рисунок, где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Рамзес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кланяется самому себе. Это неудивительно, ведь каждый египетский правитель считал себя богом, сошедшим на землю.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Храм высекли в скале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Абу-Симбеле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его конструкция специально спроектирована так, чтобы каждый год 22 октября и 22 февраля ровно в 6 часов утра солнечный луч освещал коридор, в конце которого расположены статуи 4-х богов. Это явление можно видеть и сейчас, даже после того, как 1960-х храм разрезали на несколько частей и перенесли на 180 м от изначального расположения, чтобы спасти его от затопления после возведения плотины на реке Нил.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56" y="0"/>
            <a:ext cx="500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Рамзеса</a:t>
            </a:r>
            <a:r>
              <a:rPr lang="ru-RU" b="1" dirty="0" smtClean="0"/>
              <a:t> II в </a:t>
            </a:r>
            <a:r>
              <a:rPr lang="ru-RU" b="1" dirty="0" err="1" smtClean="0"/>
              <a:t>Абу-Симбеле</a:t>
            </a:r>
            <a:r>
              <a:rPr lang="ru-RU" b="1" dirty="0" smtClean="0"/>
              <a:t> (Нубия)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743093" cy="3830643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3714752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III веке в окрестностях горы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стали появляться монахи-отшельники, которые образовали общину, где проводили совместные богослужения и чествовали Бога во время различных празднеств. Со временем они стали нуждаться в собственной обители, которую радушно подарила Елена — мать византийского императора Константина. В VI веке уже Юстиниан I помог возвести церковь и стены, сохранившиеся до наших дней. В древности здешние монахи также тесно общались с церковнослужителями из России, а русские правители никогда не жалели денег для развития монастыря.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Обитель расположена на территории знакового для верующих места — горы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Эта вершина упоминается как в Библии, так и в Коране, поэтому здесь есть не только христианские, но и мусульманские храмы. Наряду с паломниками, многие туристы стремятся пройти по тропе на вершину горы, и чаще всего делают это ночью, дабы к утру быть на месте. Наблюдать рассвет с вершины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это то, ради чего стоит проделать такой путь.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80" y="0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Монастырь Святой Екатерины и Гора </a:t>
            </a:r>
            <a:r>
              <a:rPr lang="ru-RU" b="1" dirty="0" err="1" smtClean="0"/>
              <a:t>Синай</a:t>
            </a:r>
            <a:r>
              <a:rPr lang="ru-RU" b="1" dirty="0" smtClean="0"/>
              <a:t> (170 км от г. Шарм-эш-Шейх)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le_1200 (1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5594555" cy="3977379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4000504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античное время Александрийская библиотека была одним из самых больших вместилищ книг, но из-за регулярных военных столкновений и пожаров большая часть фонда оказалась навсегда утрачена. По разным оценкам, только во время пожара в 47 году до н. э. сгорели от 40 000 до 400 000 книг, а через несколько веков было разрушено и само здание.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Сегодняшняя библиотека возведена там же, где некогда стояла её великая предшественница. Ее главная миссия — нести просвещение в массы, быть местом, где все могут поучаствовать в диалоге, обменяться опытом, навыками и знаниями.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Александрине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не только прочесть одну из 8 миллионов книг, но и поучаствовать в различных форумах, конференциях и выставках. Само же здание является архитектурным шедевром, над которым работали 10 архитекторов из 6 стран.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04" y="0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Библиотека Александрина (г. Александрия)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3049</Words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Египет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Цветной каньон (г. Нувейба)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Египет</dc:title>
  <dc:creator>1</dc:creator>
  <cp:lastModifiedBy>1</cp:lastModifiedBy>
  <cp:revision>34</cp:revision>
  <dcterms:created xsi:type="dcterms:W3CDTF">2022-01-18T08:39:43Z</dcterms:created>
  <dcterms:modified xsi:type="dcterms:W3CDTF">2022-01-21T03:50:10Z</dcterms:modified>
</cp:coreProperties>
</file>