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851648" cy="18288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Чечня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j-pede-70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52"/>
            <a:ext cx="6691322" cy="4454509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643446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 из самых крупных на Северном Кавказе погребальных сооружений доисламских времен. Датируется примерно V-XVII вв. Расположено в </a:t>
            </a:r>
            <a:r>
              <a:rPr lang="ru-RU" dirty="0" err="1" smtClean="0"/>
              <a:t>Малхистинском</a:t>
            </a:r>
            <a:r>
              <a:rPr lang="ru-RU" dirty="0" smtClean="0"/>
              <a:t> ущелье, на границе с Грузией. Погребальный комплекс включает в себя сторожевые башни, жертвенники и десятки склепов с останками людей. На некоторых постройках сохранились петроглифы. Территория некрополя считается одним из самых труднодоступных мест в России. Для его посещения требуется специальное </a:t>
            </a:r>
            <a:r>
              <a:rPr lang="ru-RU" dirty="0" smtClean="0"/>
              <a:t>разрешение.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42852"/>
            <a:ext cx="142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Цой-Педе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mok-phakoch-70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760549" cy="4500594"/>
          </a:xfrm>
        </p:spPr>
      </p:pic>
      <p:sp>
        <p:nvSpPr>
          <p:cNvPr id="5" name="Прямоугольник 4"/>
          <p:cNvSpPr/>
          <p:nvPr/>
        </p:nvSpPr>
        <p:spPr>
          <a:xfrm>
            <a:off x="71406" y="4714884"/>
            <a:ext cx="8929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Средневековый архитектурный комплекс в окрестностях поселка </a:t>
            </a:r>
            <a:r>
              <a:rPr lang="ru-RU" dirty="0" err="1" smtClean="0"/>
              <a:t>Итум-кали</a:t>
            </a:r>
            <a:r>
              <a:rPr lang="ru-RU" dirty="0" smtClean="0"/>
              <a:t>. Состоит из каменных сторожевых башен, жилых построек, водяной мельницы и ограды. Занимает площадь 17 тысяч м2. В одной из башен открыт музей. На первом этаже демонстрируются предметы старины – орудия труда, украшения, оружие, национальная одежда. А на втором этаже – экспозиция, посвященная памяти видного государственного деятеля Хусейна Исаева, погибшего во время теракта в 2004 </a:t>
            </a:r>
            <a:r>
              <a:rPr lang="ru-RU" dirty="0" smtClean="0"/>
              <a:t>году.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85728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Пхакоч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cionalnyj-muzej-chechenskoj-respubliki-700x4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7050822" cy="464347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из самых старых музеев Чечни. Ведет свою историю с 1924 года. К сожалению, во время военных действий была уничтожена большая часть музейных фондов – бесценных предметов культурного и исторического наследия края. В 2007 году музейные площади были восстановлены. Сегодня здесь хранится около 30 тысяч экспонатов. Действуют выставки, посвященные этнографии, археологии, изобразительному искусству, Великой Отечественной войне, первому </a:t>
            </a:r>
            <a:r>
              <a:rPr lang="ru-RU" dirty="0" smtClean="0"/>
              <a:t>президенту.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500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Национальный музей Чеченской </a:t>
            </a:r>
            <a:r>
              <a:rPr lang="ru-RU" dirty="0" smtClean="0"/>
              <a:t>Республики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chet-imeni-ajmani-kadyrovoj-700x4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935" y="142852"/>
            <a:ext cx="7328553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Построена в Аргуне в 2014 году. Выполнена в ультрасовременном стиле. Носит имя супруги первого президента республики. Одновременно может принять до 15 тысяч верующих. Стены отделаны редким мрамором, молитвенный зал венчает 23-метровый купол, рядом возвышаются 55-метровые минареты. Днем своды храма меняют цвет в зависимости от погоды, ночью его освещают 96 прожекторов и 50 тысяч светодиодов. У входа установлен огромный полумесяц со </a:t>
            </a:r>
            <a:r>
              <a:rPr lang="ru-RU" dirty="0" smtClean="0"/>
              <a:t>звездой.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Мечеть имени </a:t>
            </a:r>
            <a:r>
              <a:rPr lang="ru-RU" dirty="0" err="1" smtClean="0"/>
              <a:t>Аймани</a:t>
            </a:r>
            <a:r>
              <a:rPr lang="ru-RU" dirty="0" smtClean="0"/>
              <a:t> </a:t>
            </a:r>
            <a:r>
              <a:rPr lang="ru-RU" dirty="0" smtClean="0"/>
              <a:t>Кадыровой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sudarstvennaya-galereya-kadyrova-700x4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7159065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Открылась в Грозном в 2010 году. Состоит из двух залов площадью 525 м2. В числе экспонатов – работы местных и зарубежных скульпторов, художников, народных мастеров. Среди стационарных выставок заслуживает внимания коллекция братьев Юсуповых – собрание разных видов оружия, воинских доспехов, национальных музыкальных инструментов. Галерея также регулярно занимается организацией передвижных выставок для школьников и </a:t>
            </a:r>
            <a:r>
              <a:rPr lang="ru-RU" dirty="0" smtClean="0"/>
              <a:t>студентов.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Государственная галерея имени А. А. </a:t>
            </a:r>
            <a:r>
              <a:rPr lang="ru-RU" dirty="0" smtClean="0"/>
              <a:t>Кадырова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ej-dondi-yurt-70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52"/>
            <a:ext cx="7297100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214250" y="5000636"/>
            <a:ext cx="8929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Частный музей во дворе собственного дома одного из жителей Урус-Мартана. Открылся для посетителей в 1991 году. Занимает территорию в 30 соток. Представляет собой копию древнего чеченского поселения с жилым домом, башнями и склепами. Обширная коллекция предметов старины включает в себя посуду, одежду, украшения, предметы быта и интерьера разных эпох. Музей популярен у местных жителей и туристов, продолжает пополняться </a:t>
            </a:r>
            <a:r>
              <a:rPr lang="ru-RU" dirty="0" smtClean="0"/>
              <a:t>экспонатами.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214290"/>
            <a:ext cx="242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«</a:t>
            </a:r>
            <a:r>
              <a:rPr lang="ru-RU" dirty="0" err="1" smtClean="0"/>
              <a:t>Донди-Юрт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ej-shira-yurt-700x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247" y="142852"/>
            <a:ext cx="7388555" cy="492922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929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Был открыт в 2014 году в поселке </a:t>
            </a:r>
            <a:r>
              <a:rPr lang="ru-RU" dirty="0" err="1" smtClean="0"/>
              <a:t>Герменчук</a:t>
            </a:r>
            <a:r>
              <a:rPr lang="ru-RU" dirty="0" smtClean="0"/>
              <a:t>. Название музея переводится как «старое поселение». Это в точности воссозданная копия чеченского аула, в котором обитали предки местных жителей на протяжении многих веков. Здесь можно увидеть старинные сооружения – мечеть, жилые дома, мельницу, кузницу, конюшню, лазарет, дом старейшины, а также многочисленные предметы быта. На входе возвышается главное достояние чеченцев – 25-метровая сторожевая </a:t>
            </a:r>
            <a:r>
              <a:rPr lang="ru-RU" dirty="0" smtClean="0"/>
              <a:t>башня.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42852"/>
            <a:ext cx="242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«</a:t>
            </a:r>
            <a:r>
              <a:rPr lang="ru-RU" dirty="0" err="1" smtClean="0"/>
              <a:t>Шира-юрт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shnya-dyore-700x4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52"/>
            <a:ext cx="6905636" cy="4656372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4714884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Уникальная 900-летняя достопримечательность поселка </a:t>
            </a:r>
            <a:r>
              <a:rPr lang="ru-RU" dirty="0" err="1" smtClean="0"/>
              <a:t>Тазбичи</a:t>
            </a:r>
            <a:r>
              <a:rPr lang="ru-RU" dirty="0" smtClean="0"/>
              <a:t> в </a:t>
            </a:r>
            <a:r>
              <a:rPr lang="ru-RU" dirty="0" err="1" smtClean="0"/>
              <a:t>Итум-Калинском</a:t>
            </a:r>
            <a:r>
              <a:rPr lang="ru-RU" dirty="0" smtClean="0"/>
              <a:t> районе. Представляет собой сооруженную из камня башню замкового типа высотой 23 м с бойницами. Верхний ярус служил дозорным пунктом, с которого передавались сигналы на другие башни, расположенные поблизости. Была восстановлена в 2010 году. Реставраторы сохранили первозданный внешний облик башни, отремонтировав только деревянные лестницы и перекрытия между </a:t>
            </a:r>
            <a:r>
              <a:rPr lang="ru-RU" dirty="0" smtClean="0"/>
              <a:t>этажами.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42852"/>
            <a:ext cx="164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Башня </a:t>
            </a:r>
            <a:r>
              <a:rPr lang="ru-RU" dirty="0" err="1" smtClean="0"/>
              <a:t>Дёре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ej-kadyrova-v-kurchaloe-700x4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52"/>
            <a:ext cx="6905636" cy="464650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714884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Открытие музея первого президента состоялось в 2011 году на его родине – в Курчалое. Посетителям предлагают ознакомиться с копией рабочего кабинета Кадырова, его личными вещами, фотографиями, документами, книгами, предметами быта. Также здесь действует небольшая этнографическая выставка, представлена коллекция картин чеченских мастеров. В музее постоянно проводятся экскурсии для школьников, практикуются выездные тематические </a:t>
            </a:r>
            <a:r>
              <a:rPr lang="ru-RU" dirty="0" smtClean="0"/>
              <a:t>выставки.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42852"/>
            <a:ext cx="37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А. А. Кадырова в </a:t>
            </a:r>
            <a:r>
              <a:rPr lang="ru-RU" dirty="0" smtClean="0"/>
              <a:t>Курчалое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haloevskie-vodopady-700x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7174394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Зрелищный каскад из 12 водопадов посреди леса и скалистых гор. Находится в окрестностях поселка </a:t>
            </a:r>
            <a:r>
              <a:rPr lang="ru-RU" dirty="0" err="1" smtClean="0"/>
              <a:t>Нихалой</a:t>
            </a:r>
            <a:r>
              <a:rPr lang="ru-RU" dirty="0" smtClean="0"/>
              <a:t> в </a:t>
            </a:r>
            <a:r>
              <a:rPr lang="ru-RU" dirty="0" err="1" smtClean="0"/>
              <a:t>Шатойском</a:t>
            </a:r>
            <a:r>
              <a:rPr lang="ru-RU" dirty="0" smtClean="0"/>
              <a:t> районе. Высота самого большого водного потока – 32 м. К вершинам водопадов ведут лестницы и мостики. Сверху можно полюбоваться живописными видами Аргунского ущелья. Рядом расположен спортивно-туристический комплекс с одноименным названием. К услугам отдыхающих – коттеджи, беседки, ресторан, тренажерный </a:t>
            </a:r>
            <a:r>
              <a:rPr lang="ru-RU" dirty="0" smtClean="0"/>
              <a:t>зал.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85728"/>
            <a:ext cx="2857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Нихалоевские</a:t>
            </a:r>
            <a:r>
              <a:rPr lang="ru-RU" dirty="0" smtClean="0"/>
              <a:t> </a:t>
            </a:r>
            <a:r>
              <a:rPr lang="ru-RU" dirty="0" smtClean="0"/>
              <a:t>водопады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Невероятной красоты первозданная природа, древние родовые башни, замковые комплексы и поселения, ультрамодные архитектурные сооружения, традиционное гостеприимство и необычная местная кухня – в Чечне есть все условия для приятного и одновременно познавательного </a:t>
            </a:r>
            <a:r>
              <a:rPr lang="ru-RU" dirty="0" smtClean="0"/>
              <a:t>времяпрепровождения.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evnij-gorod-hoj-700x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52"/>
            <a:ext cx="7262826" cy="484534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Старинный «город стражников» посреди гор и альпийских лугов в </a:t>
            </a:r>
            <a:r>
              <a:rPr lang="ru-RU" dirty="0" err="1" smtClean="0"/>
              <a:t>Веденском</a:t>
            </a:r>
            <a:r>
              <a:rPr lang="ru-RU" dirty="0" smtClean="0"/>
              <a:t> районе. На протяжении своей многовековой истории выполнял функции сторожевого пункта на границе с Дагестаном и другими территориями. Сохранились фрагменты каменных построек, сооруженных без капли раствора, а также древние захоронения. Во время войны ущелье серьезно пострадало. Сейчас действует программа по переселению всех желающих на земли </a:t>
            </a:r>
            <a:r>
              <a:rPr lang="ru-RU" dirty="0" smtClean="0"/>
              <a:t>предков.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42852"/>
            <a:ext cx="242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Древний город </a:t>
            </a:r>
            <a:r>
              <a:rPr lang="ru-RU" dirty="0" err="1" smtClean="0"/>
              <a:t>Хой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dnik-devichya-kosa-700x4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52"/>
            <a:ext cx="7048512" cy="4641949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4714884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Оригинальная достопримечательность поселка </a:t>
            </a:r>
            <a:r>
              <a:rPr lang="ru-RU" dirty="0" err="1" smtClean="0"/>
              <a:t>Харачой</a:t>
            </a:r>
            <a:r>
              <a:rPr lang="ru-RU" dirty="0" smtClean="0"/>
              <a:t> в </a:t>
            </a:r>
            <a:r>
              <a:rPr lang="ru-RU" dirty="0" err="1" smtClean="0"/>
              <a:t>Веденском</a:t>
            </a:r>
            <a:r>
              <a:rPr lang="ru-RU" dirty="0" smtClean="0"/>
              <a:t> районе. Струя родника спускается с высокого холма и течет, переливаясь на солнце, по тонкому желобу, образованному солями источника. Вид родника действительно напоминает косу девушки, с названием связана местная легенда. У подножия родника благоустроена площадка, на которой установлен памятник </a:t>
            </a:r>
            <a:r>
              <a:rPr lang="ru-RU" dirty="0" err="1" smtClean="0"/>
              <a:t>Зелимхану</a:t>
            </a:r>
            <a:r>
              <a:rPr lang="ru-RU" dirty="0" smtClean="0"/>
              <a:t> </a:t>
            </a:r>
            <a:r>
              <a:rPr lang="ru-RU" dirty="0" err="1" smtClean="0"/>
              <a:t>Харачоевскому</a:t>
            </a:r>
            <a:r>
              <a:rPr lang="ru-RU" dirty="0" smtClean="0"/>
              <a:t>, известному абреку, пришедшему утолить жажду и напоить своего </a:t>
            </a:r>
            <a:r>
              <a:rPr lang="ru-RU" dirty="0" smtClean="0"/>
              <a:t>коня.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42852"/>
            <a:ext cx="271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Родник «Девичья </a:t>
            </a:r>
            <a:r>
              <a:rPr lang="ru-RU" dirty="0" smtClean="0"/>
              <a:t>коса»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echet-serdce-chechni-700x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52"/>
            <a:ext cx="7097710" cy="471490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4929198"/>
            <a:ext cx="9072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Религиозный центр и самое грандиозное сооружение в Чечне. Дата открытия – 2008 год. Занимает площадь 5 тысяч м2. Высота основного здания – 32 м, его венчает каскад куполов. По периметру возвышаются четыре 63-метровых минарета. Внутренняя отделка выполнена из белого мрамора. Особая ценность – 36 люстр из бронзы и золота, напоминающие силуэты главных мусульманских храмов. Вечерняя многоуровневая подсветка придает облику мечети еще большей </a:t>
            </a:r>
            <a:r>
              <a:rPr lang="ru-RU" dirty="0" smtClean="0"/>
              <a:t>зрелищности.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4285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Мечеть «Сердце </a:t>
            </a:r>
            <a:r>
              <a:rPr lang="ru-RU" dirty="0" smtClean="0"/>
              <a:t>Чечни»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zero-kezenoj-am-700x4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52"/>
            <a:ext cx="7252003" cy="478632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Самый крупный естественный водоем на Северном Кавказе. Расположен у подножия Андийского хребта на высоте 1,8 тысяч м над уровнем моря. Его самая большая глубина – 72 м, площадь – 2,5 км2. По озеру проходит граница между Чечней и Дагестаном. Желающих искупаться в водоеме немного – температура воды не поднимается выше +17°С. Зато здесь немало рыбаков – хорошо ловится форель. На берегу расположена туристическая база с одноименным </a:t>
            </a:r>
            <a:r>
              <a:rPr lang="ru-RU" dirty="0" smtClean="0"/>
              <a:t>названием.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85728"/>
            <a:ext cx="257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Кезеной-Ам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morialnyj-kompleks-alleya-slavy-700x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52"/>
            <a:ext cx="6853152" cy="457203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714884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Музейный </a:t>
            </a:r>
            <a:r>
              <a:rPr lang="ru-RU" dirty="0" err="1" smtClean="0"/>
              <a:t>мультикомплекс</a:t>
            </a:r>
            <a:r>
              <a:rPr lang="ru-RU" dirty="0" smtClean="0"/>
              <a:t> в самом центре Грозного. Посвящен событиям Великой Отечественной, а также легендарному Ахмату Кадырову. Открытие состоялось в 2010 году. Площадь – 5 га. Включает в себя музей первого президента с роскошным внутренним убранством, живописный парк с фонарями, скамейками и красивыми клумбами. А также здесь установлены несколько памятников – 40-метровая стела, памятник </a:t>
            </a:r>
            <a:r>
              <a:rPr lang="ru-RU" dirty="0" err="1" smtClean="0"/>
              <a:t>Мовлиди</a:t>
            </a:r>
            <a:r>
              <a:rPr lang="ru-RU" dirty="0" smtClean="0"/>
              <a:t> </a:t>
            </a:r>
            <a:r>
              <a:rPr lang="ru-RU" dirty="0" err="1" smtClean="0"/>
              <a:t>Висаитову</a:t>
            </a:r>
            <a:r>
              <a:rPr lang="ru-RU" dirty="0" smtClean="0"/>
              <a:t>, Герою Советского Союза, Вечный огонь и </a:t>
            </a:r>
            <a:r>
              <a:rPr lang="ru-RU" dirty="0" smtClean="0"/>
              <a:t>др.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Мемориальный комплекс Славы имени А. А. </a:t>
            </a:r>
            <a:r>
              <a:rPr lang="ru-RU" dirty="0" smtClean="0"/>
              <a:t>Кадырова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gunskoe-ushchele-700x4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51"/>
            <a:ext cx="7620016" cy="5007439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103674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Край восхитительной первозданной природы и легендарных сторожевых башен в самом сердце Чечни. Протяженность – 120 км. С давних времен через него пролегал путь в Грузию и Дагестан. Почти вся его территория – в составе музея-заповедника. Охране подлежат животный и растительный мир ущелья, а также многочисленные памятники истории и архитектуры – боевые башни, культовые сооружения, замковые комплексы, родовые склепы, </a:t>
            </a:r>
            <a:r>
              <a:rPr lang="ru-RU" dirty="0" smtClean="0"/>
              <a:t>могильники.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1429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Аргунское </a:t>
            </a:r>
            <a:r>
              <a:rPr lang="ru-RU" dirty="0" smtClean="0"/>
              <a:t>ущелье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shkalojskie-bashni-700x4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52"/>
            <a:ext cx="7477140" cy="5020365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103674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 одинаковые 12-метровые каменные башни, встроенные в рельеф скалы. Находятся на территории знаменитого Аргунского ущелья. Были сооружены в XI веке. Удачное месторасположение прятало их от врагов, но в то же время позволяло вовремя обнаружить опасность и контролировать дорогу и мост, расположенные поблизости. Одна из башен была разрушена до основания в 1944 году. Работы по восстановлению были проведены в 2011 </a:t>
            </a:r>
            <a:r>
              <a:rPr lang="ru-RU" dirty="0" smtClean="0"/>
              <a:t>году.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14290"/>
            <a:ext cx="235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Ушкалойские</a:t>
            </a:r>
            <a:r>
              <a:rPr lang="ru-RU" dirty="0" smtClean="0"/>
              <a:t> </a:t>
            </a:r>
            <a:r>
              <a:rPr lang="ru-RU" dirty="0" smtClean="0"/>
              <a:t>башни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oznyj-siti-70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52"/>
            <a:ext cx="7191388" cy="478741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00063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Суперсовременный квартал небоскребов в центре Грозного, состоящий из жилых домов, гостиницы и </a:t>
            </a:r>
            <a:r>
              <a:rPr lang="ru-RU" dirty="0" err="1" smtClean="0"/>
              <a:t>бизнес-центра</a:t>
            </a:r>
            <a:r>
              <a:rPr lang="ru-RU" dirty="0" smtClean="0"/>
              <a:t>. Площадь – 4,5 га. Был спроектирован модным архитектором </a:t>
            </a:r>
            <a:r>
              <a:rPr lang="ru-RU" dirty="0" err="1" smtClean="0"/>
              <a:t>Джалалом</a:t>
            </a:r>
            <a:r>
              <a:rPr lang="ru-RU" dirty="0" smtClean="0"/>
              <a:t> </a:t>
            </a:r>
            <a:r>
              <a:rPr lang="ru-RU" dirty="0" err="1" smtClean="0"/>
              <a:t>Кадиевым</a:t>
            </a:r>
            <a:r>
              <a:rPr lang="ru-RU" dirty="0" smtClean="0"/>
              <a:t>. Строился с 2005 по 2011 гг. Самое высокое здание комплекса носит название «Феникс» и насчитывает 40 этажей. В ближайшее время планируется возведение второй очереди Сити. Главной изюминкой обещает стать уникальная башня высотой в 79 </a:t>
            </a:r>
            <a:r>
              <a:rPr lang="ru-RU" dirty="0" smtClean="0"/>
              <a:t>этажей.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14290"/>
            <a:ext cx="1785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Грозный-Сити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rkov-mihaila-arhangela-700x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14"/>
            <a:ext cx="7262826" cy="483496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Действующий православный храм в центре Грозного. Был возведен в традиционном русском стиле в конце XIX столетия на пожертвования прихожан. На территории храма находились колокольня, воскресная школа, приходской дом и другие вспомогательные постройки. Весь комплекс сильно пострадал в ходе военных событий в Чечне. В 2005 году началась реставрация церкви, ее облик удалось сохранить, но другие сооружения пока не </a:t>
            </a:r>
            <a:r>
              <a:rPr lang="ru-RU" dirty="0" smtClean="0"/>
              <a:t>восстановлены.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71414"/>
            <a:ext cx="32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Церковь Михаила </a:t>
            </a:r>
            <a:r>
              <a:rPr lang="ru-RU" dirty="0" smtClean="0"/>
              <a:t>Архангела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1417</Words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Чечня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Чечня</dc:title>
  <dc:creator>1</dc:creator>
  <cp:lastModifiedBy>1</cp:lastModifiedBy>
  <cp:revision>23</cp:revision>
  <dcterms:created xsi:type="dcterms:W3CDTF">2021-12-15T03:29:27Z</dcterms:created>
  <dcterms:modified xsi:type="dcterms:W3CDTF">2021-12-15T06:01:21Z</dcterms:modified>
</cp:coreProperties>
</file>