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58" r:id="rId6"/>
    <p:sldId id="263" r:id="rId7"/>
    <p:sldId id="264" r:id="rId8"/>
    <p:sldId id="266" r:id="rId9"/>
    <p:sldId id="267" r:id="rId10"/>
    <p:sldId id="294" r:id="rId11"/>
    <p:sldId id="295" r:id="rId12"/>
    <p:sldId id="297" r:id="rId13"/>
    <p:sldId id="270" r:id="rId14"/>
    <p:sldId id="271" r:id="rId15"/>
    <p:sldId id="272" r:id="rId16"/>
    <p:sldId id="273" r:id="rId17"/>
    <p:sldId id="274" r:id="rId18"/>
    <p:sldId id="277" r:id="rId19"/>
    <p:sldId id="278" r:id="rId20"/>
    <p:sldId id="279" r:id="rId21"/>
    <p:sldId id="281" r:id="rId22"/>
    <p:sldId id="282" r:id="rId23"/>
    <p:sldId id="287" r:id="rId24"/>
    <p:sldId id="288" r:id="rId25"/>
    <p:sldId id="289" r:id="rId26"/>
    <p:sldId id="290" r:id="rId27"/>
    <p:sldId id="292" r:id="rId28"/>
    <p:sldId id="261" r:id="rId29"/>
    <p:sldId id="262" r:id="rId30"/>
    <p:sldId id="314" r:id="rId31"/>
    <p:sldId id="298" r:id="rId32"/>
    <p:sldId id="300" r:id="rId33"/>
    <p:sldId id="301" r:id="rId34"/>
    <p:sldId id="302" r:id="rId35"/>
    <p:sldId id="303" r:id="rId36"/>
    <p:sldId id="306" r:id="rId37"/>
    <p:sldId id="307" r:id="rId38"/>
    <p:sldId id="308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4200"/>
    <a:srgbClr val="B00000"/>
    <a:srgbClr val="00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6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57913-70CA-40EC-9588-8A439BF65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47CE3-6A89-40F4-92E7-8CE097B6D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FCFF0-8E7A-4269-80A3-BEF14CDE0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37AE3-347B-4D2A-A03B-48D41CB5B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658D6-1978-4F17-9D39-8B1E7FF22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3DA60-D532-4FEA-BA7E-ACCCA31CF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F7959-30EF-43E0-892C-FEA82B0ED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79CB3-ED62-474D-BBBB-4340BEB81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16A4D-FAE6-4025-8B04-1C8085273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DD64C-A597-463D-A051-40A713059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89B3D-C3C9-4642-BC92-5CD105CD9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A5FAAB9-02FC-49FE-9B4F-0155ACFB1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76;&#1086;&#1082;&#1091;&#1084;&#1077;&#1085;&#1090;&#1099;\1%20&#1082;&#1091;&#1088;&#1089;\&#1082;&#1091;&#1088;&#1089;&#1072;&#1095;\&#1084;&#1091;&#1079;&#1099;&#1082;&#1072;\&#1046;&#1072;&#1085;&#1077;&#1090;%20-%20&#1041;&#1077;&#1083;&#1072;&#1088;&#1091;&#1089;&#1100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Жанет - Беларус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lum bright="100000" contrast="-100000"/>
          </a:blip>
          <a:srcRect/>
          <a:stretch>
            <a:fillRect/>
          </a:stretch>
        </p:blipFill>
        <p:spPr bwMode="auto">
          <a:xfrm>
            <a:off x="7715250" y="857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2500306"/>
            <a:ext cx="7848600" cy="1295400"/>
          </a:xfrm>
        </p:spPr>
        <p:txBody>
          <a:bodyPr/>
          <a:lstStyle/>
          <a:p>
            <a:pPr eaLnBrk="1" hangingPunct="1"/>
            <a:r>
              <a:rPr lang="ru-RU" sz="9600" dirty="0" smtClean="0">
                <a:solidFill>
                  <a:srgbClr val="820000"/>
                </a:solidFill>
              </a:rPr>
              <a:t>Путешествие по Беларуси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472" y="1500174"/>
            <a:ext cx="7848600" cy="2662238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algn="r" eaLnBrk="1" hangingPunct="1"/>
            <a:endParaRPr lang="en-US" dirty="0" smtClean="0"/>
          </a:p>
          <a:p>
            <a:pPr algn="r" eaLnBrk="1" hangingPunct="1"/>
            <a:endParaRPr lang="ru-RU" dirty="0" smtClean="0"/>
          </a:p>
        </p:txBody>
      </p:sp>
    </p:spTree>
  </p:cSld>
  <p:clrMapOvr>
    <a:masterClrMapping/>
  </p:clrMapOvr>
  <p:transition advTm="28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3" descr="nesvij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0"/>
            <a:ext cx="7929618" cy="6686550"/>
          </a:xfrm>
        </p:spPr>
      </p:pic>
    </p:spTree>
  </p:cSld>
  <p:clrMapOvr>
    <a:masterClrMapping/>
  </p:clrMapOvr>
  <p:transition advTm="195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b11f403881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183589">
            <a:off x="3507684" y="614036"/>
            <a:ext cx="5524500" cy="3543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zamok-radzivillov-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2201">
            <a:off x="154543" y="2985547"/>
            <a:ext cx="4593132" cy="3444849"/>
          </a:xfrm>
          <a:prstGeom prst="roundRect">
            <a:avLst>
              <a:gd name="adj" fmla="val 1374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651" name="Прямоугольник 6"/>
          <p:cNvSpPr>
            <a:spLocks noChangeArrowheads="1"/>
          </p:cNvSpPr>
          <p:nvPr/>
        </p:nvSpPr>
        <p:spPr bwMode="auto">
          <a:xfrm>
            <a:off x="642938" y="2143125"/>
            <a:ext cx="7429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rgbClr val="B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43000" y="1214438"/>
            <a:ext cx="6929438" cy="4143375"/>
          </a:xfrm>
          <a:prstGeom prst="round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B00000"/>
                </a:solidFill>
                <a:latin typeface="Arial" pitchFamily="34" charset="0"/>
                <a:cs typeface="Arial" pitchFamily="34" charset="0"/>
              </a:rPr>
              <a:t>Несвиж известен в первую очередь замком </a:t>
            </a:r>
            <a:r>
              <a:rPr lang="ru-RU" sz="2400" dirty="0" err="1">
                <a:solidFill>
                  <a:srgbClr val="B00000"/>
                </a:solidFill>
                <a:latin typeface="Arial" pitchFamily="34" charset="0"/>
                <a:cs typeface="Arial" pitchFamily="34" charset="0"/>
              </a:rPr>
              <a:t>Радзивиллов</a:t>
            </a:r>
            <a:r>
              <a:rPr lang="ru-RU" sz="2400" dirty="0">
                <a:solidFill>
                  <a:srgbClr val="B00000"/>
                </a:solidFill>
                <a:latin typeface="Arial" pitchFamily="34" charset="0"/>
                <a:cs typeface="Arial" pitchFamily="34" charset="0"/>
              </a:rPr>
              <a:t> (внесенным в список ЮНЕСКО), овеянным многими легендами. Хотя сам город также стоит внимания – одна из самых красивых ратуш, один из первых костелов в стиле барокко и многое другое</a:t>
            </a:r>
          </a:p>
        </p:txBody>
      </p:sp>
    </p:spTree>
    <p:custDataLst>
      <p:tags r:id="rId1"/>
    </p:custDataLst>
  </p:cSld>
  <p:clrMapOvr>
    <a:masterClrMapping/>
  </p:clrMapOvr>
  <p:transition advTm="12963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4" name="Содержимое 3" descr="mirskii-zamok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p711101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nesvizh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1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3338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ns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071678"/>
            <a:ext cx="8715436" cy="45239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4313" y="357188"/>
            <a:ext cx="8715375" cy="1714500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B00000"/>
                </a:solidFill>
                <a:latin typeface="Arial" pitchFamily="34" charset="0"/>
                <a:cs typeface="Arial" pitchFamily="34" charset="0"/>
              </a:rPr>
              <a:t>ПИНСК – столица Полесья, город, в котором наиболее ярко и целостно представлено барокко в Беларуси, город, в котором хранится дух </a:t>
            </a:r>
            <a:r>
              <a:rPr lang="ru-RU" sz="2400" dirty="0" err="1">
                <a:solidFill>
                  <a:srgbClr val="B00000"/>
                </a:solidFill>
                <a:latin typeface="Arial" pitchFamily="34" charset="0"/>
                <a:cs typeface="Arial" pitchFamily="34" charset="0"/>
              </a:rPr>
              <a:t>межвоенной</a:t>
            </a:r>
            <a:r>
              <a:rPr lang="ru-RU" sz="2400" dirty="0">
                <a:solidFill>
                  <a:srgbClr val="B00000"/>
                </a:solidFill>
                <a:latin typeface="Arial" pitchFamily="34" charset="0"/>
                <a:cs typeface="Arial" pitchFamily="34" charset="0"/>
              </a:rPr>
              <a:t> Польши и уютного еврейского местечка.</a:t>
            </a:r>
            <a:br>
              <a:rPr lang="ru-RU" sz="2400" dirty="0">
                <a:solidFill>
                  <a:srgbClr val="B00000"/>
                </a:solidFill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</p:spTree>
  </p:cSld>
  <p:clrMapOvr>
    <a:masterClrMapping/>
  </p:clrMapOvr>
  <p:transition advTm="7441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2" name="Содержимое 3" descr="1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2683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285750" y="4929188"/>
            <a:ext cx="8443913" cy="142875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800000"/>
                </a:solidFill>
                <a:latin typeface="Arial" charset="0"/>
                <a:cs typeface="Arial" charset="0"/>
              </a:rPr>
              <a:t>Брест – город, который известен в первую очередь своей крепостью – дважды показавшей себя во время Второй Мировой.</a:t>
            </a:r>
          </a:p>
        </p:txBody>
      </p:sp>
      <p:pic>
        <p:nvPicPr>
          <p:cNvPr id="4" name="Содержимое 3" descr="krepost-00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14290"/>
            <a:ext cx="8715436" cy="4786346"/>
          </a:xfrm>
          <a:effectLst>
            <a:softEdge rad="112500"/>
          </a:effectLst>
        </p:spPr>
      </p:pic>
    </p:spTree>
  </p:cSld>
  <p:clrMapOvr>
    <a:masterClrMapping/>
  </p:clrMapOvr>
  <p:transition advTm="6364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8" name="Содержимое 3" descr="1_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14313"/>
            <a:ext cx="8742362" cy="6357937"/>
          </a:xfrm>
        </p:spPr>
      </p:pic>
    </p:spTree>
  </p:cSld>
  <p:clrMapOvr>
    <a:masterClrMapping/>
  </p:clrMapOvr>
  <p:transition advTm="3650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2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3" y="214313"/>
            <a:ext cx="8780462" cy="6429375"/>
          </a:xfrm>
        </p:spPr>
      </p:pic>
      <p:pic>
        <p:nvPicPr>
          <p:cNvPr id="5" name="Рисунок 4" descr="bbec051c9c7334cc82a148dada1d701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675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Содержимое 4" descr="000562_99280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571744"/>
            <a:ext cx="8715375" cy="4286256"/>
          </a:xfrm>
        </p:spPr>
      </p:pic>
      <p:sp>
        <p:nvSpPr>
          <p:cNvPr id="4" name="Горизонтальный свиток 3"/>
          <p:cNvSpPr/>
          <p:nvPr/>
        </p:nvSpPr>
        <p:spPr>
          <a:xfrm>
            <a:off x="214313" y="0"/>
            <a:ext cx="8929687" cy="2928938"/>
          </a:xfrm>
          <a:prstGeom prst="horizontalScroll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Могилев– вторая столица Беларуси, город с богатой историей. До нашего времени дошла лишь малая часть былого великолепия. Но и сейчас есть на что посмотреть: восстановленная ратуша, старые церкви и костелы,  прекрасный дореволюционный театр  и многое другое.</a:t>
            </a:r>
          </a:p>
        </p:txBody>
      </p:sp>
    </p:spTree>
  </p:cSld>
  <p:clrMapOvr>
    <a:masterClrMapping/>
  </p:clrMapOvr>
  <p:transition advTm="9656"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4" name="Содержимое 3" descr="350px-Стадион_Спартак_Могилев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3058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52513"/>
            <a:ext cx="7993062" cy="1143000"/>
          </a:xfrm>
        </p:spPr>
        <p:txBody>
          <a:bodyPr/>
          <a:lstStyle/>
          <a:p>
            <a:pPr eaLnBrk="1" hangingPunct="1"/>
            <a:endParaRPr lang="ru-RU" smtClean="0">
              <a:solidFill>
                <a:srgbClr val="820000"/>
              </a:solidFill>
            </a:endParaRPr>
          </a:p>
        </p:txBody>
      </p:sp>
      <p:sp>
        <p:nvSpPr>
          <p:cNvPr id="1433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2565400"/>
            <a:ext cx="7993062" cy="36718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14339" name="Рисунок 3" descr="Безымянный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2928934"/>
          </a:xfrm>
          <a:prstGeom prst="round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31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Красивые легенды и реальность сливаются воедино, а прошлое и настоящее переплетаются в удивительных историях во время путешествия по Беларуси. Белорусская земля богата красивыми и необычными местами и городами.</a:t>
            </a:r>
          </a:p>
        </p:txBody>
      </p:sp>
    </p:spTree>
  </p:cSld>
  <p:clrMapOvr>
    <a:masterClrMapping/>
  </p:clrMapOvr>
  <p:transition advTm="9313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0" name="Содержимое 3" descr="oborona-mogileva-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2496"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Содержимое 3" descr="гомель_радим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-1285875" y="35718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800000"/>
                </a:solidFill>
                <a:latin typeface="Arial" charset="0"/>
                <a:cs typeface="Arial" charset="0"/>
              </a:rPr>
              <a:t>ГОМЕЛЬ</a:t>
            </a:r>
          </a:p>
        </p:txBody>
      </p:sp>
    </p:spTree>
  </p:cSld>
  <p:clrMapOvr>
    <a:masterClrMapping/>
  </p:clrMapOvr>
  <p:transition advTm="17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5058" name="Содержимое 3" descr="01097_02279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3" y="0"/>
            <a:ext cx="8680450" cy="5291138"/>
          </a:xfrm>
        </p:spPr>
      </p:pic>
      <p:sp>
        <p:nvSpPr>
          <p:cNvPr id="45059" name="Прямоугольник 4"/>
          <p:cNvSpPr>
            <a:spLocks noChangeArrowheads="1"/>
          </p:cNvSpPr>
          <p:nvPr/>
        </p:nvSpPr>
        <p:spPr bwMode="auto">
          <a:xfrm>
            <a:off x="0" y="5287963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800000"/>
                </a:solidFill>
                <a:latin typeface="Arial" charset="0"/>
                <a:cs typeface="Arial" charset="0"/>
              </a:rPr>
              <a:t>Второй по величине город Беларуси, визитной карточкой которого является шикарный дворцово-парковый ансамбль, в котором ныне находится музей. К слову, лучший музей Беларуси.</a:t>
            </a:r>
          </a:p>
        </p:txBody>
      </p:sp>
    </p:spTree>
  </p:cSld>
  <p:clrMapOvr>
    <a:masterClrMapping/>
  </p:clrMapOvr>
  <p:transition advTm="8829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6082" name="Содержимое 3" descr="1521_gomelskii_gosudarstvennii_cirk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5070"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8130" name="Содержимое 3" descr="lm_I6yEupMQ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2293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4" descr="w0ZwzBbhOw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715375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135">
    <p:comb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1" descr="WyrT5xNd9N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697"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Содержимое 4" descr="pol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pic>
        <p:nvPicPr>
          <p:cNvPr id="51202" name="Содержимое 5" descr="sobor_8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70463" y="1600200"/>
            <a:ext cx="3394075" cy="4525963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571625"/>
          </a:xfrm>
          <a:prstGeom prst="rect">
            <a:avLst/>
          </a:prstGeom>
          <a:blipFill dpi="0" rotWithShape="1">
            <a:blip r:embed="rId4">
              <a:alphaModFix amt="74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Полоцк– старейший город Беларуси, культурный и духовный центр.  Кроме отличных образцов архитектуры и признанных святынь, тут можно найти одни из самых необычных музеев в стране.</a:t>
            </a:r>
          </a:p>
        </p:txBody>
      </p:sp>
    </p:spTree>
  </p:cSld>
  <p:clrMapOvr>
    <a:masterClrMapping/>
  </p:clrMapOvr>
  <p:transition advTm="8580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2226" name="Содержимое 3" descr="foto-polock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10675" cy="6858000"/>
          </a:xfrm>
        </p:spPr>
      </p:pic>
    </p:spTree>
  </p:cSld>
  <p:clrMapOvr>
    <a:masterClrMapping/>
  </p:clrMapOvr>
  <p:transition advTm="3370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4274" name="Содержимое 3" descr="x_1cc1c29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14313"/>
            <a:ext cx="8715375" cy="6432550"/>
          </a:xfrm>
        </p:spPr>
      </p:pic>
    </p:spTree>
  </p:cSld>
  <p:clrMapOvr>
    <a:masterClrMapping/>
  </p:clrMapOvr>
  <p:transition advTm="2808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arnij-kost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928670"/>
            <a:ext cx="8501123" cy="5738259"/>
          </a:xfrm>
          <a:effectLst>
            <a:softEdge rad="127000"/>
          </a:effectLst>
        </p:spPr>
      </p:pic>
      <p:sp>
        <p:nvSpPr>
          <p:cNvPr id="15362" name="Прямоугольник 5"/>
          <p:cNvSpPr>
            <a:spLocks noChangeArrowheads="1"/>
          </p:cNvSpPr>
          <p:nvPr/>
        </p:nvSpPr>
        <p:spPr bwMode="auto">
          <a:xfrm>
            <a:off x="3071813" y="214313"/>
            <a:ext cx="25622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800000"/>
                </a:solidFill>
                <a:latin typeface="Arial" charset="0"/>
                <a:cs typeface="Arial" charset="0"/>
              </a:rPr>
              <a:t>ГРОДНО</a:t>
            </a:r>
            <a:endParaRPr lang="ru-RU" sz="440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Tm="2278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5298" name="Содержимое 3" descr="polock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4227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3"/>
          <p:cNvSpPr txBox="1">
            <a:spLocks noChangeArrowheads="1"/>
          </p:cNvSpPr>
          <p:nvPr/>
        </p:nvSpPr>
        <p:spPr bwMode="auto">
          <a:xfrm>
            <a:off x="714375" y="2214563"/>
            <a:ext cx="79295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>
                <a:solidFill>
                  <a:srgbClr val="800000"/>
                </a:solidFill>
                <a:latin typeface="Arial" charset="0"/>
                <a:cs typeface="Arial" charset="0"/>
              </a:rPr>
              <a:t>Новогрудок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gradFill>
            <a:gsLst>
              <a:gs pos="0">
                <a:srgbClr val="92D05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Первая столица Великого Княжества Литовского, город с яркой многовековой историей, воспетый Адамом Мицкевичем. Маленький город, который сохранил дух большой страны.</a:t>
            </a:r>
          </a:p>
        </p:txBody>
      </p:sp>
    </p:spTree>
    <p:custDataLst>
      <p:tags r:id="rId1"/>
    </p:custDataLst>
  </p:cSld>
  <p:clrMapOvr>
    <a:masterClrMapping/>
  </p:clrMapOvr>
  <p:transition advTm="1201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7346" name="Содержимое 3" descr="06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2605"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0418" name="Содержимое 3" descr="blw_xvkbx3a6uick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62763"/>
          </a:xfrm>
        </p:spPr>
      </p:pic>
    </p:spTree>
  </p:cSld>
  <p:clrMapOvr>
    <a:masterClrMapping/>
  </p:clrMapOvr>
  <p:transition advTm="2464">
    <p:split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42" name="Содержимое 5" descr="kurgan-mitskevicha-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2090">
    <p:zoom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715375" cy="64293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800000"/>
                </a:solidFill>
                <a:latin typeface="Arial" charset="0"/>
                <a:cs typeface="Arial" charset="0"/>
              </a:rPr>
              <a:t>Но самое прекрасное, что есть в Беларуси – это ее природа. Неповторимый животный и растительный мир, который чарует и завораживает, можно увидеть только здесь.</a:t>
            </a:r>
          </a:p>
        </p:txBody>
      </p:sp>
    </p:spTree>
  </p:cSld>
  <p:clrMapOvr>
    <a:masterClrMapping/>
  </p:clrMapOvr>
  <p:transition advTm="892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357826"/>
            <a:ext cx="6858020" cy="1000132"/>
          </a:xfrm>
        </p:spPr>
        <p:txBody>
          <a:bodyPr/>
          <a:lstStyle/>
          <a:p>
            <a:pPr eaLnBrk="1" hangingPunct="1"/>
            <a:r>
              <a:rPr lang="ru-RU" sz="11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Огромное количество сохранившихся памятников архитектуры, целостная застройка центральной части города, восхитительные отдельные достопримечательности. Многие, попав в Гродно, не могут поверить, что этот город не где-нибудь в Евросоюзе, а в Беларуси.</a:t>
            </a:r>
            <a:endParaRPr lang="ru-RU" sz="1100" dirty="0" smtClean="0">
              <a:latin typeface="Arial" charset="0"/>
              <a:cs typeface="Arial" charset="0"/>
            </a:endParaRPr>
          </a:p>
        </p:txBody>
      </p:sp>
      <p:pic>
        <p:nvPicPr>
          <p:cNvPr id="7" name="Содержимое 6" descr="grodno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52" y="857232"/>
            <a:ext cx="6357982" cy="4667695"/>
          </a:xfrm>
        </p:spPr>
      </p:pic>
    </p:spTree>
    <p:custDataLst>
      <p:tags r:id="rId1"/>
    </p:custDataLst>
  </p:cSld>
  <p:clrMapOvr>
    <a:masterClrMapping/>
  </p:clrMapOvr>
  <p:transition advTm="1981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B00000"/>
                </a:solidFill>
                <a:latin typeface="Arial" charset="0"/>
                <a:cs typeface="Arial" charset="0"/>
              </a:rPr>
              <a:t>Витебск</a:t>
            </a:r>
            <a:r>
              <a:rPr lang="ru-RU" sz="9600" dirty="0" smtClean="0">
                <a:solidFill>
                  <a:srgbClr val="B00000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4" name="Рисунок 3" descr="bogoroditsa_hra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928670"/>
            <a:ext cx="7286676" cy="546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12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iplahod-vitebsk-20101009-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00174"/>
            <a:ext cx="8715436" cy="4899819"/>
          </a:xfrm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85750" y="214313"/>
            <a:ext cx="8572500" cy="1357299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B00000"/>
                </a:solidFill>
                <a:latin typeface="Arial" pitchFamily="34" charset="0"/>
                <a:cs typeface="Arial" pitchFamily="34" charset="0"/>
              </a:rPr>
              <a:t>Витебск</a:t>
            </a:r>
            <a:r>
              <a:rPr lang="ru-RU" sz="2400" dirty="0">
                <a:solidFill>
                  <a:srgbClr val="B00000"/>
                </a:solidFill>
                <a:latin typeface="Arial" pitchFamily="34" charset="0"/>
                <a:cs typeface="Arial" pitchFamily="34" charset="0"/>
              </a:rPr>
              <a:t> – известный, как город фестивалей, родина Шагала, один из самых красивых городов начала 20-го века</a:t>
            </a:r>
          </a:p>
        </p:txBody>
      </p:sp>
    </p:spTree>
  </p:cSld>
  <p:clrMapOvr>
    <a:masterClrMapping/>
  </p:clrMapOvr>
  <p:transition advTm="5819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2686050" cy="798513"/>
          </a:xfrm>
        </p:spPr>
        <p:txBody>
          <a:bodyPr/>
          <a:lstStyle/>
          <a:p>
            <a:pPr algn="ctr" eaLnBrk="1" hangingPunct="1"/>
            <a:r>
              <a:rPr lang="ru-RU" sz="4400" smtClean="0">
                <a:solidFill>
                  <a:srgbClr val="B00000"/>
                </a:solidFill>
                <a:latin typeface="Arial" charset="0"/>
                <a:cs typeface="Arial" charset="0"/>
              </a:rPr>
              <a:t>Минск</a:t>
            </a:r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5" y="214290"/>
            <a:ext cx="5260435" cy="6429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1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solidFill>
                  <a:srgbClr val="B00000"/>
                </a:solidFill>
                <a:latin typeface="Arial" charset="0"/>
                <a:cs typeface="Arial" charset="0"/>
              </a:rPr>
              <a:t>Столица республики, концентрирующая пятую часть населения страны, большинство административных зданий и развлекательных учреждений. Многие тут проводят не больше суток, а многим город настолько нравится, что они остаются на всю оставшуюся жизнь.</a:t>
            </a:r>
          </a:p>
        </p:txBody>
      </p:sp>
    </p:spTree>
  </p:cSld>
  <p:clrMapOvr>
    <a:masterClrMapping/>
  </p:clrMapOvr>
  <p:transition advTm="9672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4" name="Содержимое 4" descr="0_611fc_c1c81c68_ori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55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advTm="2761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2" name="Содержимое 4" descr="minsk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25400" y="0"/>
            <a:ext cx="9169400" cy="6858000"/>
          </a:xfrm>
        </p:spPr>
      </p:pic>
      <p:sp>
        <p:nvSpPr>
          <p:cNvPr id="25603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" name="Рисунок 5" descr="bezrukov_minsk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15438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minsk-aren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0111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00013" y="0"/>
            <a:ext cx="9344026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9859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FBF279BB59ECF4FA9C869E18CF0B771" ma:contentTypeVersion="0" ma:contentTypeDescription="Создание документа." ma:contentTypeScope="" ma:versionID="6a3c615135bb224dc3cc8a19eb7c4aaf">
  <xsd:schema xmlns:xsd="http://www.w3.org/2001/XMLSchema" xmlns:p="http://schemas.microsoft.com/office/2006/metadata/properties" targetNamespace="http://schemas.microsoft.com/office/2006/metadata/properties" ma:root="true" ma:fieldsID="9c1cab94237e2ac042826dfcad2cb05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1C36B3-F5A3-4626-9468-6FF293E67E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6AD4388-168C-4633-977E-7C0C6BE67D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307533-DBAC-4CB3-9667-9163E7FCB09D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353</Words>
  <Application>Microsoft Office PowerPoint</Application>
  <PresentationFormat>Экран (4:3)</PresentationFormat>
  <Paragraphs>19</Paragraphs>
  <Slides>35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Оформление по умолчанию</vt:lpstr>
      <vt:lpstr>Путешествие по Беларуси</vt:lpstr>
      <vt:lpstr>Презентация PowerPoint</vt:lpstr>
      <vt:lpstr>Презентация PowerPoint</vt:lpstr>
      <vt:lpstr>Огромное количество сохранившихся памятников архитектуры, целостная застройка центральной части города, восхитительные отдельные достопримечательности. Многие, попав в Гродно, не могут поверить, что этот город не где-нибудь в Евросоюзе, а в Беларуси.</vt:lpstr>
      <vt:lpstr>Витебск </vt:lpstr>
      <vt:lpstr>Презентация PowerPoint</vt:lpstr>
      <vt:lpstr>Минск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Брест – город, который известен в первую очередь своей крепостью – дважды показавшей себя во время Второй Мировой.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ГОМЕЛЬ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 самое прекрасное, что есть в Беларуси – это ее природа. Неповторимый животный и растительный мир, который чарует и завораживает, можно увидеть только здесь.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Station</cp:lastModifiedBy>
  <cp:revision>70</cp:revision>
  <dcterms:created xsi:type="dcterms:W3CDTF">2012-08-12T16:04:58Z</dcterms:created>
  <dcterms:modified xsi:type="dcterms:W3CDTF">2021-07-26T02:31:29Z</dcterms:modified>
</cp:coreProperties>
</file>