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203" y="476672"/>
            <a:ext cx="6282074" cy="3624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7362194" cy="86409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Республика Алтай — прекрасный и удивительный край, где величественные горы соседствуют с прекрасными озёрами. В пещерах здесь можно отыскать следы древних цивилизаций, а на скалах увидеть таинственные рисунки.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1\Desktop\Виртуальное путишествие\Алтай\Shavlinskie-ozer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4888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71600"/>
            <a:ext cx="6984776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961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Остров </a:t>
            </a:r>
            <a:r>
              <a:rPr lang="ru-RU" b="1" dirty="0" err="1">
                <a:solidFill>
                  <a:schemeClr val="bg1"/>
                </a:solidFill>
              </a:rPr>
              <a:t>Патмос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Русский </a:t>
            </a:r>
            <a:r>
              <a:rPr lang="ru-RU" b="1" dirty="0" err="1">
                <a:solidFill>
                  <a:schemeClr val="bg1"/>
                </a:solidFill>
              </a:rPr>
              <a:t>Патмос</a:t>
            </a:r>
            <a:r>
              <a:rPr lang="ru-RU" b="1" dirty="0">
                <a:solidFill>
                  <a:schemeClr val="bg1"/>
                </a:solidFill>
              </a:rPr>
              <a:t> на окраине села Чемал в Горном Алтае. В переводе с алтайского его название означает «муравьиное место». Такие ассоциации вызывали пасущиеся здесь многочисленные стада коз и овец, с горных вершин похожие на муравьёв.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1\Desktop\Виртуальное путишествие\Алтай\Остров Патио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4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547260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7567761" cy="158417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5600" b="1" dirty="0">
                <a:solidFill>
                  <a:schemeClr val="bg1"/>
                </a:solidFill>
              </a:rPr>
              <a:t>Марсианские пейзажи</a:t>
            </a:r>
          </a:p>
          <a:p>
            <a:pPr algn="l"/>
            <a:r>
              <a:rPr lang="ru-RU" sz="5600" b="1" dirty="0">
                <a:solidFill>
                  <a:schemeClr val="bg1"/>
                </a:solidFill>
              </a:rPr>
              <a:t>Радужные горы Алтая расположены за селом </a:t>
            </a:r>
            <a:r>
              <a:rPr lang="ru-RU" sz="5600" b="1" dirty="0" err="1">
                <a:solidFill>
                  <a:schemeClr val="bg1"/>
                </a:solidFill>
              </a:rPr>
              <a:t>Чаган</a:t>
            </a:r>
            <a:r>
              <a:rPr lang="ru-RU" sz="5600" b="1" dirty="0">
                <a:solidFill>
                  <a:schemeClr val="bg1"/>
                </a:solidFill>
              </a:rPr>
              <a:t>-Узун, которое территориально относится к Кош-</a:t>
            </a:r>
            <a:r>
              <a:rPr lang="ru-RU" sz="5600" b="1" dirty="0" err="1">
                <a:solidFill>
                  <a:schemeClr val="bg1"/>
                </a:solidFill>
              </a:rPr>
              <a:t>Агачскому</a:t>
            </a:r>
            <a:r>
              <a:rPr lang="ru-RU" sz="5600" b="1" dirty="0">
                <a:solidFill>
                  <a:schemeClr val="bg1"/>
                </a:solidFill>
              </a:rPr>
              <a:t> району. Съезд к населенному пункту находится на 865-м км Чуйского тракта в Кызыл-</a:t>
            </a:r>
            <a:r>
              <a:rPr lang="ru-RU" sz="5600" b="1" dirty="0" err="1">
                <a:solidFill>
                  <a:schemeClr val="bg1"/>
                </a:solidFill>
              </a:rPr>
              <a:t>Чинском</a:t>
            </a:r>
            <a:r>
              <a:rPr lang="ru-RU" sz="5600" b="1" dirty="0">
                <a:solidFill>
                  <a:schemeClr val="bg1"/>
                </a:solidFill>
              </a:rPr>
              <a:t> месторождении полиметаллических руд со сложным химическим составом. В процессе окисления склоны окрашиваются в непривычные оттенки разового, красного, фиолетового, голубого, синего, зеленого и других цветов. Нереальность гаммы и горно-пустынный ландшафт послужили основной причиной появления распространенного названия местности – «марсианские пейзажи».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C:\Users\1\Desktop\foto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5" y="332657"/>
            <a:ext cx="7663296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2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12776"/>
            <a:ext cx="4572000" cy="22768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154" y="5085184"/>
            <a:ext cx="7576646" cy="12961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Тур на остров </a:t>
            </a:r>
            <a:r>
              <a:rPr lang="ru-RU" b="1" dirty="0" err="1">
                <a:solidFill>
                  <a:schemeClr val="bg1"/>
                </a:solidFill>
              </a:rPr>
              <a:t>Патмос</a:t>
            </a:r>
            <a:r>
              <a:rPr lang="ru-RU" b="1" dirty="0">
                <a:solidFill>
                  <a:schemeClr val="bg1"/>
                </a:solidFill>
              </a:rPr>
              <a:t> — одно из востребованных направлений в Горном Алтае. Немало отдыхающих стремятся попасть в эти места благодаря целебному климату, живописному ландшафту и богатому культурно-историческому наследию района.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1\Desktop\Виртуальное путишествие\Алтай\Ostrov-Patmo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4" y="404664"/>
            <a:ext cx="699023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66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371600"/>
            <a:ext cx="2808312" cy="1625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73216"/>
            <a:ext cx="6400800" cy="57517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Ледники </a:t>
            </a:r>
            <a:r>
              <a:rPr lang="ru-RU" b="1" dirty="0" err="1">
                <a:solidFill>
                  <a:schemeClr val="bg1"/>
                </a:solidFill>
              </a:rPr>
              <a:t>Актру</a:t>
            </a:r>
            <a:r>
              <a:rPr lang="ru-RU" b="1" dirty="0">
                <a:solidFill>
                  <a:schemeClr val="bg1"/>
                </a:solidFill>
              </a:rPr>
              <a:t> покрывают огромную территорию Республики Алтай, в том числе и горные массивы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1\Desktop\v-46-600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1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556792"/>
            <a:ext cx="439248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084298"/>
            <a:ext cx="6400800" cy="144104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Украшение </a:t>
            </a:r>
            <a:r>
              <a:rPr lang="ru-RU" b="1" dirty="0" err="1">
                <a:solidFill>
                  <a:schemeClr val="bg1"/>
                </a:solidFill>
              </a:rPr>
              <a:t>горноледникового</a:t>
            </a:r>
            <a:r>
              <a:rPr lang="ru-RU" b="1" dirty="0">
                <a:solidFill>
                  <a:schemeClr val="bg1"/>
                </a:solidFill>
              </a:rPr>
              <a:t> бассейна — Голубое озеро, расположение на леднике Большой </a:t>
            </a:r>
            <a:r>
              <a:rPr lang="ru-RU" b="1" dirty="0" err="1">
                <a:solidFill>
                  <a:schemeClr val="bg1"/>
                </a:solidFill>
              </a:rPr>
              <a:t>Актру</a:t>
            </a:r>
            <a:r>
              <a:rPr lang="ru-RU" b="1" dirty="0">
                <a:solidFill>
                  <a:schemeClr val="bg1"/>
                </a:solidFill>
              </a:rPr>
              <a:t>. Озеро получило своё название, благодаря воде небесного цвета. В летнее время сюда приезжают многочисленные туристы, чтобы полюбоваться красотой природного водоёма.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esktop\goluboe-ozero-600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04664"/>
            <a:ext cx="762235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2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44824"/>
            <a:ext cx="4176464" cy="18722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941168"/>
            <a:ext cx="7272808" cy="129618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Священная гора Белуха</a:t>
            </a:r>
          </a:p>
          <a:p>
            <a:r>
              <a:rPr lang="ru-RU" b="1" dirty="0">
                <a:solidFill>
                  <a:schemeClr val="bg1"/>
                </a:solidFill>
              </a:rPr>
              <a:t>Это самая высокая гора Республики Алтай, расположенная на востоке Катунского </a:t>
            </a:r>
            <a:r>
              <a:rPr lang="ru-RU" b="1" dirty="0" err="1">
                <a:solidFill>
                  <a:schemeClr val="bg1"/>
                </a:solidFill>
              </a:rPr>
              <a:t>хребта.Абсолютная</a:t>
            </a:r>
            <a:r>
              <a:rPr lang="ru-RU" b="1" dirty="0">
                <a:solidFill>
                  <a:schemeClr val="bg1"/>
                </a:solidFill>
              </a:rPr>
              <a:t> высота горы составляет 4409 метров. Имеет три вершины: Восточную Белуху, пик Делоне и Западную Белуху. Вершины всегда покрыты снегом, поэтому гора и получила такое название.</a:t>
            </a:r>
          </a:p>
          <a:p>
            <a:endParaRPr lang="ru-RU" dirty="0"/>
          </a:p>
        </p:txBody>
      </p:sp>
      <p:pic>
        <p:nvPicPr>
          <p:cNvPr id="6146" name="Picture 2" descr="C:\Users\1\Desktop\gora-beluha-600x39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008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31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371600"/>
            <a:ext cx="4464496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084298"/>
            <a:ext cx="6400800" cy="1225022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>
                <a:solidFill>
                  <a:schemeClr val="bg1"/>
                </a:solidFill>
              </a:rPr>
              <a:t>Красавица-Белуха долгие тысячелетия любуется на своё отражение в зеркальных водах </a:t>
            </a:r>
            <a:r>
              <a:rPr lang="ru-RU" sz="4300" b="1" dirty="0" err="1">
                <a:solidFill>
                  <a:schemeClr val="bg1"/>
                </a:solidFill>
              </a:rPr>
              <a:t>Аккемских</a:t>
            </a:r>
            <a:r>
              <a:rPr lang="ru-RU" sz="4300" b="1" dirty="0">
                <a:solidFill>
                  <a:schemeClr val="bg1"/>
                </a:solidFill>
              </a:rPr>
              <a:t> озёр. Эти озёра имеют удивительное свойство менять цвет в зависимости от угла обзора: они могут быть нежно-голубыми, тёмно-синими, светло-серыми, а также матово-молочными. Сказочная красота местных пейзажей словно магнит притягивает сюда туристов.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1\Desktop\v-44-600x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5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540060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416824" cy="129614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Водопад </a:t>
            </a:r>
            <a:r>
              <a:rPr lang="ru-RU" dirty="0" err="1">
                <a:solidFill>
                  <a:schemeClr val="bg1"/>
                </a:solidFill>
              </a:rPr>
              <a:t>Учар</a:t>
            </a:r>
            <a:r>
              <a:rPr lang="ru-RU" dirty="0">
                <a:solidFill>
                  <a:schemeClr val="bg1"/>
                </a:solidFill>
              </a:rPr>
              <a:t> — самый большой в Республике Алтай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1\Desktop\y-17-600x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168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43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371600"/>
            <a:ext cx="4680520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3681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Источник Тёплый ключ, находящийся на берегу реки </a:t>
            </a:r>
            <a:r>
              <a:rPr lang="ru-RU" b="1" dirty="0" err="1">
                <a:solidFill>
                  <a:schemeClr val="bg1"/>
                </a:solidFill>
              </a:rPr>
              <a:t>Джумалы</a:t>
            </a:r>
            <a:r>
              <a:rPr lang="ru-RU" b="1" dirty="0">
                <a:solidFill>
                  <a:schemeClr val="bg1"/>
                </a:solidFill>
              </a:rPr>
              <a:t>. Термальные воды источника содержат радон и обладают целебными </a:t>
            </a:r>
            <a:r>
              <a:rPr lang="ru-RU" b="1" dirty="0" err="1">
                <a:solidFill>
                  <a:schemeClr val="bg1"/>
                </a:solidFill>
              </a:rPr>
              <a:t>свойствами.Температура</a:t>
            </a:r>
            <a:r>
              <a:rPr lang="ru-RU" b="1" dirty="0">
                <a:solidFill>
                  <a:schemeClr val="bg1"/>
                </a:solidFill>
              </a:rPr>
              <a:t> воды круглый год составляет 20 градусов тепла, что привлекает сюда многочисленных туристов. Алтайцы верят в то, что источник лечит не только тело человека, но и душу. Возможно, это действительно правда.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1\Desktop\v-59-600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72" y="404664"/>
            <a:ext cx="73620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3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5931024" cy="2867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Таинственный Алтайский Стоунхендж</a:t>
            </a:r>
          </a:p>
          <a:p>
            <a:r>
              <a:rPr lang="ru-RU" b="1" dirty="0">
                <a:solidFill>
                  <a:schemeClr val="bg1"/>
                </a:solidFill>
              </a:rPr>
              <a:t>Между хребтами </a:t>
            </a:r>
            <a:r>
              <a:rPr lang="ru-RU" b="1" dirty="0" err="1">
                <a:solidFill>
                  <a:schemeClr val="bg1"/>
                </a:solidFill>
              </a:rPr>
              <a:t>Сайлюгем</a:t>
            </a:r>
            <a:r>
              <a:rPr lang="ru-RU" b="1" dirty="0">
                <a:solidFill>
                  <a:schemeClr val="bg1"/>
                </a:solidFill>
              </a:rPr>
              <a:t> и Южно-Чуйский находится самая загадочная достопримечательность Республики Алтай — огромные каменные столбы, на которых высечены старинные петроглифы. Похожая достопримечательность находится в Англии и внесена в список Всемирного наследия.</a:t>
            </a:r>
          </a:p>
          <a:p>
            <a:endParaRPr lang="ru-RU" dirty="0"/>
          </a:p>
        </p:txBody>
      </p:sp>
      <p:pic>
        <p:nvPicPr>
          <p:cNvPr id="10242" name="Picture 2" descr="C:\Users\1\Desktop\v-45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1" y="188640"/>
            <a:ext cx="7632848" cy="49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9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340768"/>
            <a:ext cx="2952328" cy="4526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25144"/>
            <a:ext cx="6984776" cy="18002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Скала </a:t>
            </a:r>
            <a:r>
              <a:rPr lang="ru-RU" b="1" dirty="0" err="1">
                <a:solidFill>
                  <a:schemeClr val="bg1"/>
                </a:solidFill>
              </a:rPr>
              <a:t>Бичикту</a:t>
            </a:r>
            <a:r>
              <a:rPr lang="ru-RU" b="1" dirty="0">
                <a:solidFill>
                  <a:schemeClr val="bg1"/>
                </a:solidFill>
              </a:rPr>
              <a:t>-Кая</a:t>
            </a:r>
          </a:p>
          <a:p>
            <a:r>
              <a:rPr lang="ru-RU" b="1" dirty="0">
                <a:solidFill>
                  <a:schemeClr val="bg1"/>
                </a:solidFill>
              </a:rPr>
              <a:t>В переводе на русский язык название достопримечательности означает «скала с надписью». И действительно, на этой скале имеются древние монгольские и китайские надписи, а также рисунки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 Жестокость монгол не знала границ: мужчины-алтайцы истреблялись, женщины и дети попадали в рабство и уводились в Монголию. Но однажды алтайцы подготовились к встрече с врагом: построили каменное укрепление у скалы </a:t>
            </a:r>
            <a:r>
              <a:rPr lang="ru-RU" b="1" dirty="0" err="1">
                <a:solidFill>
                  <a:schemeClr val="bg1"/>
                </a:solidFill>
              </a:rPr>
              <a:t>Бичикту</a:t>
            </a:r>
            <a:r>
              <a:rPr lang="ru-RU" b="1" dirty="0">
                <a:solidFill>
                  <a:schemeClr val="bg1"/>
                </a:solidFill>
              </a:rPr>
              <a:t>-Кая. Крепость продержалась целое лето, однако </a:t>
            </a:r>
            <a:r>
              <a:rPr lang="ru-RU" b="1" dirty="0" err="1">
                <a:solidFill>
                  <a:schemeClr val="bg1"/>
                </a:solidFill>
              </a:rPr>
              <a:t>Сонак</a:t>
            </a:r>
            <a:r>
              <a:rPr lang="ru-RU" b="1" dirty="0">
                <a:solidFill>
                  <a:schemeClr val="bg1"/>
                </a:solidFill>
              </a:rPr>
              <a:t> обошёл алтайцев с тыла и взял укрепление.</a:t>
            </a:r>
          </a:p>
          <a:p>
            <a:endParaRPr lang="ru-RU" dirty="0"/>
          </a:p>
        </p:txBody>
      </p:sp>
      <p:pic>
        <p:nvPicPr>
          <p:cNvPr id="11268" name="Picture 4" descr="C:\Users\1\Desktop\v-52-600x4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231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5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287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dcterms:created xsi:type="dcterms:W3CDTF">2019-11-01T01:51:35Z</dcterms:created>
  <dcterms:modified xsi:type="dcterms:W3CDTF">2019-11-01T03:22:56Z</dcterms:modified>
</cp:coreProperties>
</file>