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173-FE0A-4F66-8042-F7194C0A8E4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C02-0A56-4532-8A90-1115CC664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2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173-FE0A-4F66-8042-F7194C0A8E4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C02-0A56-4532-8A90-1115CC664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8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173-FE0A-4F66-8042-F7194C0A8E4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C02-0A56-4532-8A90-1115CC6641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7629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173-FE0A-4F66-8042-F7194C0A8E4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C02-0A56-4532-8A90-1115CC664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337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173-FE0A-4F66-8042-F7194C0A8E4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C02-0A56-4532-8A90-1115CC66412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507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173-FE0A-4F66-8042-F7194C0A8E4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C02-0A56-4532-8A90-1115CC664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29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173-FE0A-4F66-8042-F7194C0A8E4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C02-0A56-4532-8A90-1115CC664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084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173-FE0A-4F66-8042-F7194C0A8E4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C02-0A56-4532-8A90-1115CC664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82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173-FE0A-4F66-8042-F7194C0A8E4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C02-0A56-4532-8A90-1115CC664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01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173-FE0A-4F66-8042-F7194C0A8E4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C02-0A56-4532-8A90-1115CC664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2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173-FE0A-4F66-8042-F7194C0A8E4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C02-0A56-4532-8A90-1115CC664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9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173-FE0A-4F66-8042-F7194C0A8E4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C02-0A56-4532-8A90-1115CC664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9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173-FE0A-4F66-8042-F7194C0A8E4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C02-0A56-4532-8A90-1115CC664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4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173-FE0A-4F66-8042-F7194C0A8E4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C02-0A56-4532-8A90-1115CC664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0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173-FE0A-4F66-8042-F7194C0A8E4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C02-0A56-4532-8A90-1115CC664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7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E173-FE0A-4F66-8042-F7194C0A8E4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DEC02-0A56-4532-8A90-1115CC664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3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AE173-FE0A-4F66-8042-F7194C0A8E4A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1CDEC02-0A56-4532-8A90-1115CC6641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96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2509" y="581891"/>
            <a:ext cx="11530940" cy="44294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Основные навыки самостоятельной жизни граждан с ментальными нарушениями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78" y="190006"/>
            <a:ext cx="11839699" cy="7481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в общественных местах / транспорте.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378" y="938151"/>
            <a:ext cx="9119625" cy="5723906"/>
          </a:xfrm>
        </p:spPr>
        <p:txBody>
          <a:bodyPr anchor="t"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вести себя в обществе имеет очень большое значение: оно облегчает установление контактов в малознакомых компаниях, способствует достижению взаимопонимания, создает хорошие взаимоотношения.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времени мы проводим в обществе незнакомых нам людей на улице, в транспорте. Главное правило поведения на улице, да и в общественном транспорте тоже, – не доставлять неудобств и неприятностей окружающим. Недопустимо протискиваться сквозь толпу, распихивая всех и «работая локтями». Несите свои вещи так, чтобы не мешать шагающим навстречу.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остановиться в плотном потоке людей, сначала отойдите в сторону. Если вы случайно заденете кого-либо или наступите кому-то на ногу, извинитесь.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аккуратны на улице, не разбрасывайте где попало обертки от конфет и другой мусор. Если рядом нет урны, положите фантик в сумку или карман.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привлекайте внимания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окружающих криком 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громким разговором.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Сидеть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вагоне метро или салоне автобуса с широко расставленными ногами, занимая два сиденья также против правил этикета. </a:t>
            </a:r>
          </a:p>
        </p:txBody>
      </p:sp>
    </p:spTree>
    <p:extLst>
      <p:ext uri="{BB962C8B-B14F-4D97-AF65-F5344CB8AC3E}">
        <p14:creationId xmlns:p14="http://schemas.microsoft.com/office/powerpoint/2010/main" val="31021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379" y="403761"/>
            <a:ext cx="7065818" cy="5637601"/>
          </a:xfrm>
        </p:spPr>
        <p:txBody>
          <a:bodyPr anchor="t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театре и кино этикет требует сидеть спокойно, не клонясь то влево, то вправо, особенно если у вас пышная шевелюра: тот, кто сидит за вами будет вынужден все время следовать за вашими перемещениями. Высокий головной убор стоит снять.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спектаклей и концертов считается дурным тоном привлекать к себе внимание громким голосом и жестикуляцией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концертах не нужно подпевать исполнителям или оркестру или отбивать такт ногами. Обмен впечатлениями об исполнении номеров концерта нужно откладывать до антракта или хотя бы до конца номера.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 место в середине ряда, то проходить к нему необходимо лицом к зрителям, уже сидящим в этом ряду.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театре и на концерте невежливо что-то жевать или пить. И уже тем более шуршать пакетиками или чавкать принесенной едой. Не забывайте переставить телефон в режим вибрации, или отключите совсем. Если забыли и телефон зазвонил во время кино (спектакля, концерта) – извинитесь.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000" y="1377538"/>
            <a:ext cx="4869704" cy="3667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1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1" y="213756"/>
            <a:ext cx="11542816" cy="8431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дорожного движения для пешеходов.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5631" y="1448789"/>
            <a:ext cx="6175169" cy="5153891"/>
          </a:xfrm>
        </p:spPr>
        <p:txBody>
          <a:bodyPr anchor="t"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 улицу только по пешеходному переходу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 улицу только на зелёный сигнал светофора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переходить улицу на красный сигнал светофора даже если нет машин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дорогой нужно остановиться и посмотреть по сторонам, чтобы не было машин. Быть уверенным что машины остановились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вышли из автобуса, безопаснее обойти его сзади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перебегать дорогу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5209" y="635331"/>
            <a:ext cx="3849583" cy="2887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801" y="3666569"/>
            <a:ext cx="4586991" cy="3072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9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3798" y="368136"/>
            <a:ext cx="8988995" cy="6187044"/>
          </a:xfrm>
        </p:spPr>
        <p:txBody>
          <a:bodyPr anchor="t"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Соблюдая эти простые правила, Вы сохраните себе жизнь и здоровье. Научитесь самостоятельно жить, без помощи родителей.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154" y="1525089"/>
            <a:ext cx="9273639" cy="486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5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130" y="320635"/>
            <a:ext cx="11709069" cy="6412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Причиной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низкого  уровня  сформированных  социально-бытовых навыков  у молодых инвалидов является  то, что в  детском  возрасте большинство из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находилось под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-опекой родителей и близких людей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 семьях,  родители,  опасаясь  за  жизнь  и  здоровье  своих «особых» детей, не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доверяли им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выполнять на первый взгляд  простые действия по самообслуживанию и ориентации в среде обитания, социального  общения,  персональной  сохранности  (правилам  личной безопасности при пользовании бытовыми приборами), ведению домашнего хозяйства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Такая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опека ни в коей мере не может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выработке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молодых инвалидов навыков, необходимых для самостоятельной жизни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Выйдя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замкнутой социальной среды и вступая во взрослую жизнь, большинство из них не могут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руководствоваться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имеющимися знаниями и навыками.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Учитывая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выявленной  проблемы мы разработали список основных навыков для самостоятельной жизни граждан с ментальными  нарушениями.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1) Личная гигиена;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2) Основные правила приёма пищи;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3) Ведение домашнего хозяйства;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4)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коммуникативной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5) Поведение в общественных местах / транспорте;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6) Основные правила дорожного движения для пешеходов.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947" y="231965"/>
            <a:ext cx="8596668" cy="82731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Личная гигиена.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0799" y="7620444"/>
            <a:ext cx="6988232" cy="1682407"/>
          </a:xfrm>
        </p:spPr>
        <p:txBody>
          <a:bodyPr anchor="t" anchorCtr="0">
            <a:normAutofit/>
          </a:bodyPr>
          <a:lstStyle/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s02.infourok.ru/uploads/ex/01c3/0002382a-bacf21db/img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0799" y="897776"/>
            <a:ext cx="9104803" cy="58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0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46" y="40179"/>
            <a:ext cx="10744352" cy="7038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гигиена включает в себя: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46" y="828503"/>
            <a:ext cx="6621239" cy="6029497"/>
          </a:xfrm>
        </p:spPr>
        <p:txBody>
          <a:bodyPr anchor="t" anchorCtr="0">
            <a:normAutofit fontScale="77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Мытьё рук.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должен обязательно мыть руки после того, как пришёл с улицы, с прогулки, с больницы, с магазина и т.д.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Гигиена тела человека.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должен мыть тело каждые 2 дня, а летом, в жаркую погоду, каждый день.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Гигиена полости рта.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Чистка зубов должна проводиться не менее 2-х раз в день: утром и вечером. 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Гигиена одежды и обуви.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 должна быть чистая, опрятная одежда и обувь. Одежду нужно менять по мере загрязнения, мыть ботинки, когда пришёл с улицы.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Занятия физкультурой.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быть здоровым, нужно делать зарядку каждое утро по 5-10 мин.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Полноценный сон.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быть полным сил целый день, нужно спать 7 – 8 часов в сутки.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822" y="828504"/>
            <a:ext cx="4650797" cy="2845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822" y="3843251"/>
            <a:ext cx="4688378" cy="2806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598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71" y="177338"/>
            <a:ext cx="11176614" cy="7536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приёма пищи: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571" y="1280159"/>
            <a:ext cx="6587989" cy="5270269"/>
          </a:xfrm>
        </p:spPr>
        <p:txBody>
          <a:bodyPr anchor="t" anchorCtr="0"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 должен быть аккуратно сервирован;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Жевать нужно с закрытым ртом;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тщательно пережёвывать пищу;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еды не стоит торопиться;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столом нельзя разговаривать, смеяться;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еды необходимо промокнуть рот и вытереть руки салфеткой;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Пополоскать рот водой или при возможности почистить зубы.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249" y="1280159"/>
            <a:ext cx="5433751" cy="407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823" y="265216"/>
            <a:ext cx="10117336" cy="6254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домашнего хозяйства.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9823" y="1045029"/>
            <a:ext cx="6792246" cy="4996333"/>
          </a:xfrm>
        </p:spPr>
        <p:txBody>
          <a:bodyPr anchor="t">
            <a:normAutofit lnSpcReduction="1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домашнего хозяйства включает в себя: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Уборку (1 раз в неделю – влажная уборка (мытьё полов, протирание пыли на полках), 1 раз в 2 дня подметать либо пылесосить),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стирку и глажку белья, складывание белья (стирку производить по мере накопления грязного белья или 1 раз в наделю),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069" y="2315690"/>
            <a:ext cx="5023261" cy="3348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51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5631" y="1223158"/>
            <a:ext cx="6008914" cy="5379523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пищи (всегда нужно готовить пищу из свежих продуктов и не готовить слишком много, чтоб блюдо не испортилось),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(нужно грамотно рассчитывать свой месячный бюджет. Рассчитать так, чтоб Ваших денежных средств хватило и на продукты, и на проезд, и на какие-то личные покупки, например, одежу.)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022" y="1318161"/>
            <a:ext cx="6066978" cy="4040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04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1" y="229589"/>
            <a:ext cx="11709070" cy="6729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коммуникативной культуре.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5631" y="1151906"/>
            <a:ext cx="7053943" cy="5462650"/>
          </a:xfrm>
        </p:spPr>
        <p:txBody>
          <a:bodyPr anchor="t"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нравственные принципы коммуникативной культуры: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и вежливость.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Вы обязательно должны поздороваться, после того, как вошли в кабинет к доктору, или пришли в гости к другу. Когда Вам помогли открыть дверь, Вы должны сказать «Спасибо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Тактичность - способность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общении с людьми знать меру, не допуская неприятных для окружающих  слов и действий, всегда и везде быть к месту, легко и непринужденно принимать обычную для данной группы людей манеру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общения. Например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«Относись к людям так, как хочешь, чтобы относились к тебе»;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032" y="1757547"/>
            <a:ext cx="5121968" cy="341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28" y="178130"/>
            <a:ext cx="5925786" cy="6567054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 – умение сохранять рамки приличия в любых обстоятельствах, прежде всего, в конфликтных. Человек, обладающий знаниями коммуникативной культуры, постарается сдержать себя, и не превратит конфликт в обыденную ссору;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Скромность. Такой принцип, как скромность, позволяет в общении избежать высокомерия, надменности;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Точность. Человек должен высказывать свои мысли и идеи с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 точностью,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 его поняли остальные люди.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видите, коммуникативная культура играет большую роль во взаимоотношении людей, и в адаптации граждан с ментальными нарушениями в обществе.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6008914" y="720654"/>
            <a:ext cx="6183086" cy="413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2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852</TotalTime>
  <Words>1154</Words>
  <Application>Microsoft Office PowerPoint</Application>
  <PresentationFormat>Произвольный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Основные навыки самостоятельной жизни граждан с ментальными нарушениями</vt:lpstr>
      <vt:lpstr>Презентация PowerPoint</vt:lpstr>
      <vt:lpstr>1. Личная гигиена.</vt:lpstr>
      <vt:lpstr>Личная гигиена включает в себя:</vt:lpstr>
      <vt:lpstr>Основные правила приёма пищи:</vt:lpstr>
      <vt:lpstr>Ведение домашнего хозяйства.</vt:lpstr>
      <vt:lpstr>Презентация PowerPoint</vt:lpstr>
      <vt:lpstr>Обучение коммуникативной культуре.</vt:lpstr>
      <vt:lpstr>Презентация PowerPoint</vt:lpstr>
      <vt:lpstr>Поведение в общественных местах / транспорте.</vt:lpstr>
      <vt:lpstr>Презентация PowerPoint</vt:lpstr>
      <vt:lpstr>Основные правила дорожного движения для пешеходов.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проекту  «Школа социально-средовой реабилитации граждан с ментальными нарушениями» </dc:title>
  <dc:creator>Station</dc:creator>
  <cp:lastModifiedBy>User</cp:lastModifiedBy>
  <cp:revision>47</cp:revision>
  <dcterms:created xsi:type="dcterms:W3CDTF">2020-05-27T02:45:05Z</dcterms:created>
  <dcterms:modified xsi:type="dcterms:W3CDTF">2020-10-07T05:24:19Z</dcterms:modified>
</cp:coreProperties>
</file>