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4632" cy="42484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157192"/>
            <a:ext cx="6400800" cy="985664"/>
          </a:xfrm>
        </p:spPr>
        <p:txBody>
          <a:bodyPr>
            <a:noAutofit/>
          </a:bodyPr>
          <a:lstStyle/>
          <a:p>
            <a:r>
              <a:rPr lang="ru-RU" sz="1400" dirty="0"/>
              <a:t>Аршан — бальнеологический и горно-климатический курорт. Основные природные лечебные факторы — углекислые, минерализованные, кремнистые сульфатно-</a:t>
            </a:r>
            <a:r>
              <a:rPr lang="ru-RU" sz="1400" dirty="0" err="1"/>
              <a:t>гидрокарбанатно</a:t>
            </a:r>
            <a:r>
              <a:rPr lang="ru-RU" sz="1400" dirty="0"/>
              <a:t>-</a:t>
            </a:r>
            <a:r>
              <a:rPr lang="ru-RU" sz="1400" dirty="0" err="1"/>
              <a:t>магнисво</a:t>
            </a:r>
            <a:r>
              <a:rPr lang="ru-RU" sz="1400" dirty="0"/>
              <a:t>-кальциевые слабокислые термальные воды и сульфидные иловые грязи, которые высокоэффективно лечат заболевания органов пищеварения, кровообращения, дыхания, мочевыделительной и эндокринной системы, обмена веществ.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/>
          </a:p>
        </p:txBody>
      </p:sp>
      <p:pic>
        <p:nvPicPr>
          <p:cNvPr id="1026" name="Picture 2" descr="C:\Users\1\Desktop\Аршан\aKwv67ffRL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77686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174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085184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Среди животных Бурятии, занесенных Красную книгу, и сибирский горный </a:t>
            </a:r>
            <a:r>
              <a:rPr lang="ru-RU" dirty="0" smtClean="0"/>
              <a:t>козел - </a:t>
            </a:r>
            <a:r>
              <a:rPr lang="ru-RU" dirty="0"/>
              <a:t>э</a:t>
            </a:r>
            <a:r>
              <a:rPr lang="ru-RU" dirty="0" smtClean="0"/>
              <a:t>то </a:t>
            </a:r>
            <a:r>
              <a:rPr lang="ru-RU" dirty="0"/>
              <a:t>животное, как и другие азиатские виды на передних ногах имеют отметины, которых нет у горных альпийских козлов. Есть у сибирского козла и мозоль на суставах запястья передних ног (для подъема на склоны) и на коленях. </a:t>
            </a:r>
            <a:endParaRPr lang="ru-RU" dirty="0"/>
          </a:p>
        </p:txBody>
      </p:sp>
      <p:pic>
        <p:nvPicPr>
          <p:cNvPr id="8194" name="Picture 2" descr="C:\Users\1\Desktop\Аршан\s1200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7416824" cy="459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135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Аршан\73b7976s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1000"/>
            <a:ext cx="7416824" cy="398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437112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Тункинский</a:t>
            </a:r>
            <a:r>
              <a:rPr lang="ru-RU" dirty="0"/>
              <a:t> национальный парк образован по решению Совета Министров РСФСР № 282 от 27 мая 1991 года в целях охраны и организации рекреационного использования </a:t>
            </a:r>
            <a:r>
              <a:rPr lang="ru-RU" dirty="0" err="1"/>
              <a:t>малонарушенных</a:t>
            </a:r>
            <a:r>
              <a:rPr lang="ru-RU" dirty="0"/>
              <a:t> и разнообразных экосистем </a:t>
            </a:r>
            <a:r>
              <a:rPr lang="ru-RU" dirty="0" err="1"/>
              <a:t>Тункинской</a:t>
            </a:r>
            <a:r>
              <a:rPr lang="ru-RU" dirty="0"/>
              <a:t> котловины (от степей до горных тундр), и занимает всю территорию </a:t>
            </a:r>
            <a:r>
              <a:rPr lang="ru-RU" dirty="0" err="1"/>
              <a:t>Тункинского</a:t>
            </a:r>
            <a:r>
              <a:rPr lang="ru-RU" dirty="0"/>
              <a:t> района Бурятии.</a:t>
            </a:r>
          </a:p>
        </p:txBody>
      </p:sp>
    </p:spTree>
    <p:extLst>
      <p:ext uri="{BB962C8B-B14F-4D97-AF65-F5344CB8AC3E}">
        <p14:creationId xmlns:p14="http://schemas.microsoft.com/office/powerpoint/2010/main" val="2490248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Аршан\1641156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905"/>
            <a:ext cx="792088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51723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Вид на Северо-Восток. Пик «Дружба» и пик «Аршан» (2544 метров).</a:t>
            </a:r>
          </a:p>
        </p:txBody>
      </p:sp>
    </p:spTree>
    <p:extLst>
      <p:ext uri="{BB962C8B-B14F-4D97-AF65-F5344CB8AC3E}">
        <p14:creationId xmlns:p14="http://schemas.microsoft.com/office/powerpoint/2010/main" val="1660357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Аршан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76721"/>
            <a:ext cx="6696745" cy="431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7" y="4591182"/>
            <a:ext cx="69127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Горячие и холодные источники - истинный дар природы, в котором человек может обрести здоровье и красоту. Большинство из них содержат богатый комплекс полезных минеральных веществ, оказывающих благотворное влияние на кожу, опорно-двигательный аппарат, иммунную систему и другие системы организма человека. И, к счастью, в Бурятии таких источников предостаточно.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4118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Аршан\7f17f237951e12e377ee9096c85be1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2008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4797152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Дацан —  это Буддийский  храм. Это очень старый дацан, расположенный недалеко от посёлка. На огромной поляне перед дацаном веками собирались буддисты для исполнения обрядов, его закрывали в годы советской власти, а сейчас он опять открыт.</a:t>
            </a:r>
          </a:p>
        </p:txBody>
      </p:sp>
    </p:spTree>
    <p:extLst>
      <p:ext uri="{BB962C8B-B14F-4D97-AF65-F5344CB8AC3E}">
        <p14:creationId xmlns:p14="http://schemas.microsoft.com/office/powerpoint/2010/main" val="186425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Аршан\1634882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7260837" cy="412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494116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дороге к дацану находится Поляна Желаний — это уже самодеятельность туристов — на больших полянах из камней выкладывают небольшие туры и вкладывают в них записку со своим желанием, считается, что оно исполнится. Выглядят поляны немного </a:t>
            </a:r>
          </a:p>
        </p:txBody>
      </p:sp>
    </p:spTree>
    <p:extLst>
      <p:ext uri="{BB962C8B-B14F-4D97-AF65-F5344CB8AC3E}">
        <p14:creationId xmlns:p14="http://schemas.microsoft.com/office/powerpoint/2010/main" val="276741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Аршан\IMG_8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48883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599" y="4869160"/>
            <a:ext cx="7128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Самые популярные водопады на </a:t>
            </a:r>
            <a:r>
              <a:rPr lang="ru-RU" b="1" dirty="0" err="1"/>
              <a:t>Кынгырге</a:t>
            </a:r>
            <a:r>
              <a:rPr lang="ru-RU" dirty="0"/>
              <a:t> — первые два, большинство туристов в Аршане ими и ограничиваются, т.к. дальше дорога к ним довольно сложная — по камням и пересеченной местности.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391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517232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огромный камень как будто запирает реку, скалы нависают над головой, и кажется, вот-вот сомкнутся — зрелище захватывающее</a:t>
            </a:r>
          </a:p>
        </p:txBody>
      </p:sp>
      <p:pic>
        <p:nvPicPr>
          <p:cNvPr id="4098" name="Picture 2" descr="C:\Users\1\Downloads\000IMG_85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88640"/>
            <a:ext cx="612068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89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Аршан\624726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77686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068384"/>
            <a:ext cx="79063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Тункинские</a:t>
            </a:r>
            <a:r>
              <a:rPr lang="ru-RU" dirty="0"/>
              <a:t> Гольцы – это красивейший горный хребет на территории </a:t>
            </a:r>
            <a:r>
              <a:rPr lang="ru-RU" dirty="0" err="1"/>
              <a:t>Окинского</a:t>
            </a:r>
            <a:r>
              <a:rPr lang="ru-RU" dirty="0"/>
              <a:t> и </a:t>
            </a:r>
            <a:r>
              <a:rPr lang="ru-RU" dirty="0" err="1"/>
              <a:t>Тункинского</a:t>
            </a:r>
            <a:r>
              <a:rPr lang="ru-RU" dirty="0"/>
              <a:t> районов Бурятии. Является самым восточным отрогом Восточного </a:t>
            </a:r>
            <a:r>
              <a:rPr lang="ru-RU" dirty="0" err="1"/>
              <a:t>Саяна</a:t>
            </a:r>
            <a:r>
              <a:rPr lang="ru-RU" dirty="0"/>
              <a:t>. В </a:t>
            </a:r>
            <a:r>
              <a:rPr lang="ru-RU" dirty="0" err="1"/>
              <a:t>пригребневой</a:t>
            </a:r>
            <a:r>
              <a:rPr lang="ru-RU" dirty="0"/>
              <a:t> части наблюдается альпийский рельеф, наверное, по этому эти горы еще называют </a:t>
            </a:r>
            <a:r>
              <a:rPr lang="ru-RU" dirty="0" err="1"/>
              <a:t>Тункинскими</a:t>
            </a:r>
            <a:r>
              <a:rPr lang="ru-RU" dirty="0"/>
              <a:t> Альпами</a:t>
            </a:r>
            <a:r>
              <a:rPr lang="ru-RU" dirty="0" smtClean="0"/>
              <a:t>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658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Аршан\4627808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5493"/>
            <a:ext cx="8280920" cy="486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532530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Вершины достигают 3000-3300 м, высшая же точка хребта, это Пик  Стрельникова – 3284 м. Перепад высот между гребнями достигает 2000 метров. Склоны поросли тайгой, а выше 2000 м. начинается горная тундра</a:t>
            </a:r>
          </a:p>
        </p:txBody>
      </p:sp>
    </p:spTree>
    <p:extLst>
      <p:ext uri="{BB962C8B-B14F-4D97-AF65-F5344CB8AC3E}">
        <p14:creationId xmlns:p14="http://schemas.microsoft.com/office/powerpoint/2010/main" val="1128115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Аршан\5493905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04" y="295171"/>
            <a:ext cx="7632847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971599" y="5284657"/>
            <a:ext cx="75419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приобретают для содержания в домашних и племенных хозяйствах. Биологические продукты яков имеют высокую ценность.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187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571</TotalTime>
  <Words>390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12</cp:revision>
  <dcterms:created xsi:type="dcterms:W3CDTF">2020-02-11T02:59:33Z</dcterms:created>
  <dcterms:modified xsi:type="dcterms:W3CDTF">2020-02-12T08:06:10Z</dcterms:modified>
</cp:coreProperties>
</file>