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73" r:id="rId4"/>
    <p:sldId id="259" r:id="rId5"/>
    <p:sldId id="260" r:id="rId6"/>
    <p:sldId id="269" r:id="rId7"/>
    <p:sldId id="261" r:id="rId8"/>
    <p:sldId id="262" r:id="rId9"/>
    <p:sldId id="268" r:id="rId10"/>
    <p:sldId id="264" r:id="rId11"/>
    <p:sldId id="265" r:id="rId12"/>
    <p:sldId id="266" r:id="rId13"/>
    <p:sldId id="270" r:id="rId14"/>
    <p:sldId id="271" r:id="rId15"/>
    <p:sldId id="263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920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/>
                <a:ea typeface="Times New Roman"/>
              </a:rPr>
              <a:t>МИНИСТЕРСТВО СОЦИАЛЬНОГО РАЗВИТИЯ,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/>
                <a:ea typeface="Times New Roman"/>
              </a:rPr>
              <a:t>ОПЕКИ И ПОПЕЧИТЕЛЬСТВА ИРКУТСКОЙ ОБЛАСТИ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</a:rPr>
              <a:t>ОБЛАСТНОЕ ГОСУДАРСТВЕННОЕ БЮДЖЕТНОЕ УЧРЕЖДЕНИЕ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</a:rPr>
              <a:t>СОЦИАЛЬНОГО ОБСЛУЖИВАНИЯ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</a:rPr>
              <a:t>«КОМПЛЕКСНЫЙ ЦЕНТР  СОЦИАЛЬНОГО ОБСЛУЖИВАНИЯ НАСЕЛЕНИЯ  ИРКУТСКОГО И ШЕЛЕХОВСКОГО РАЙОНОВ»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 descr="C:\Documents and Settings\Admin\Рабочий стол\scale_1200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00939"/>
            <a:ext cx="6624736" cy="3491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5517232"/>
            <a:ext cx="64807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657475" algn="l"/>
              </a:tabLst>
            </a:pP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</a:rPr>
              <a:t>ИНФОРМАЦИЯ ДЛЯ ПОЛУЧАТЕЛЕЙ СОЦИАЛЬНЫХ УСЛУГ В ФОРМЕ СОЦИАЛЬНОГО ОБСЛУЖИВАНИЯ НА ДОМУ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657475" algn="l"/>
              </a:tabLst>
            </a:pP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657475" algn="l"/>
              </a:tabLst>
            </a:pP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</a:rPr>
              <a:t>ШЕЛЕХОВ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657475" algn="l"/>
              </a:tabLst>
            </a:pP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</a:rPr>
              <a:t>2020 г.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851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пожарный альбом\9ac7e9bf88aad381401921b148941a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9847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3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пожарный альбом\DSC02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4969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4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ожарный альбом\sc00 - копия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2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пожарный альбом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486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8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пожарный альбом\_393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08712" cy="62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3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пожарный альбом\СНТ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571979" cy="62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7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73727"/>
            <a:ext cx="7272808" cy="62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4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67" y="620688"/>
            <a:ext cx="804344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4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60178"/>
            <a:ext cx="6480720" cy="45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44522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БЕРЕГИТЕ СЕБЯ!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7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ожарный альбом\254307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620688"/>
            <a:ext cx="8607175" cy="59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3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620688"/>
            <a:ext cx="777686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5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ожарный альбом\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05" y="404663"/>
            <a:ext cx="7746587" cy="62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2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ожарный альбом\памятка П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6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ПБ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76672"/>
            <a:ext cx="77048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ожарный альбом\Листовка_отопление_ОНД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6672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6093296"/>
            <a:ext cx="23762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18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ожарный альбом\0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61357"/>
            <a:ext cx="7920880" cy="59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4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пожарный альбом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8920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3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23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11</cp:revision>
  <dcterms:modified xsi:type="dcterms:W3CDTF">2020-07-02T05:21:56Z</dcterms:modified>
</cp:coreProperties>
</file>