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5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3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18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0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10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0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1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9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5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5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1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EC3E89-21F5-4CE9-8B7B-DEBAD28EE97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9BB043-0695-43C7-A177-39ED28B0E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56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048609" cy="2971801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1309866" cy="1947333"/>
          </a:xfrm>
        </p:spPr>
        <p:txBody>
          <a:bodyPr anchor="b" anchorCtr="0">
            <a:normAutofit/>
          </a:bodyPr>
          <a:lstStyle/>
          <a:p>
            <a:pPr algn="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по историческому городу.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464" y="3977054"/>
            <a:ext cx="6362074" cy="18093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Форт «Обруче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44" y="827895"/>
            <a:ext cx="7852756" cy="51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-1"/>
            <a:ext cx="4339244" cy="6858001"/>
          </a:xfrm>
        </p:spPr>
        <p:txBody>
          <a:bodyPr anchor="t" anchorCtr="0">
            <a:normAutofit fontScale="92500" lnSpcReduction="20000"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«Обручев» и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Тотлебен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два самых северных форта в цепочке оборонительных сооружений Кронштадта. Строительство «Обручева» началось в 1896 году, а форта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Тотлебен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в 1898 году. В 1913 году завершилось возведение обоих фортов. В 1930-х годах была проведена их модернизация, и начало Советско-финской войны форты встретили в боевой готовности. 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середины ХХ века оба форта оказались заброшенными. Несмотря на то, что сегодня эти форты являются памятниками истории, состояние «Обручева» оставляет желать лучшего.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Тотлебен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 недавнего времени использовался в качестве опорного поста МЧС, а сегодня попасть внутрь форта может любой турист.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4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838" y="3066258"/>
            <a:ext cx="6075219" cy="13189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8354" y="0"/>
            <a:ext cx="5863646" cy="6857999"/>
          </a:xfrm>
        </p:spPr>
        <p:txBody>
          <a:bodyPr anchor="t" anchorCtr="0"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 Владимирской иконы Божией Матери был построен в Кронштадте в 1730 – 1735 годах. Это был деревянный храм, который не раз горел, разрушался и отстраивался вновь. В 1875 – 1879 годах был возведен каменный собор. В 1931 году храм был закрыт, а в годы Великой Отечественной войны его здание очень пострадало. В 1990 году собор был возвращен верующим.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Владимирский собор является действующим православным храмом и объектом культурного наследия России. Его архитектура представляет собой смешение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неорусского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неовизантийского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стилей. Внутренняя планировка напоминает раннехристианские итальянские церкви. Помещение храма способно вместить до 3 тысяч человек.</a:t>
            </a:r>
          </a:p>
          <a:p>
            <a:endParaRPr lang="ru-RU" dirty="0"/>
          </a:p>
        </p:txBody>
      </p:sp>
      <p:pic>
        <p:nvPicPr>
          <p:cNvPr id="11266" name="Picture 2" descr="Собор Владимирской иконы Божией Матери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832"/>
            <a:ext cx="6328353" cy="44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882" y="5545350"/>
            <a:ext cx="503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Собор Владимирской иконы Божией Матери.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7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568" y="3167567"/>
            <a:ext cx="7495697" cy="1827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Деревянный ма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30" y="0"/>
            <a:ext cx="7808018" cy="52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71259"/>
            <a:ext cx="12192000" cy="2219498"/>
          </a:xfrm>
        </p:spPr>
        <p:txBody>
          <a:bodyPr anchor="t" anchorCtr="0">
            <a:normAutofit fontScale="85000" lnSpcReduction="20000"/>
          </a:bodyPr>
          <a:lstStyle/>
          <a:p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название этой достопримечательности портового города – Задний створный знак Кронштадтского рейда. Он представляет собой огромную деревянную стелу белого цвета высотой 41 метр, расположенную на пирсе. Створные знаки нужны для выравнивания курса кораблей, их всегда два, и работают они в паре. Увидеть свет этого маяка можно на расстоянии до 30 км.</a:t>
            </a:r>
          </a:p>
          <a:p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Створный маяк, возведенный в 1888 году, является одним из старейших деревянных средств навигации в мире, которые сохранились до наших дней. Несмотря на почтенный возраст, он до сих пор является действующим (резервным), поэтому посмотреть на этот маяк можно только снаружи. Тем не менее, деревянный маяк – один из наиболее полюбившихся туристам экскурсионных объектов, ведь на его фоне получаются удивительные фотографии.  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7187" y="0"/>
            <a:ext cx="216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Деревянный маяк.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3841553"/>
            <a:ext cx="6719343" cy="1715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4188" y="0"/>
            <a:ext cx="4887811" cy="6858000"/>
          </a:xfrm>
        </p:spPr>
        <p:txBody>
          <a:bodyPr anchor="t" anchorCtr="0"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адмиралтейства в городе велось с 1784 по 1786 год. Этот комплекс зданий предназначался для того, чтобы перенести адмиралтейство из Санкт-Петербурга в Кронштадт. Соответствующий указ был подписан Екатериной II, после чего были возведены здания и проложен Обводный канал, которых огибал постройки. Однако в период правления императора Павла I от идеи переноса ведомства было решено отказаться. 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Кронштадтское адмиралтейство – объект культурного наследия России. Большое количество построек на его территории сохранилось до наших дней. Они отличаются строгим обликом, лаконичным исполнением и надежностью. Занимают эти постройки практически пятую часть исторического центра города. Осмотреть адмиралтейство сегодня можно только снаружи.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Кронштадтское адмиралтей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7775"/>
            <a:ext cx="7304188" cy="48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8472" y="5757512"/>
            <a:ext cx="373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Кронштадтское адмиралтейство.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882" y="2774199"/>
            <a:ext cx="8405442" cy="21344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Петровский д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44" y="-717832"/>
            <a:ext cx="8755669" cy="58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908665"/>
            <a:ext cx="12192000" cy="2169622"/>
          </a:xfrm>
        </p:spPr>
        <p:txBody>
          <a:bodyPr anchor="t" anchorCtr="0">
            <a:normAutofit fontScale="85000" lnSpcReduction="20000"/>
          </a:bodyPr>
          <a:lstStyle/>
          <a:p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достопримечательность является одним из старейших гидротехнических сооружений Кронштадта. Первый сухой док в России ведет свою историю еще со времен Петра I. Его строительство началось по указу императора в 1719 году и продолжалось до 1752 года. Для того времени это было грандиозное сооружение, воплотившее гений инженерной мысли. Длина дока составляла 2,24 км, и одновременно здесь могли ремонтироваться несколько больших судов.</a:t>
            </a:r>
          </a:p>
          <a:p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Петровский док использовался по своему назначению до 2008 года. Расположен он между Петровским парком и Итальянским прудом. Сегодня Петровский док считается уникальным историческим памятником, но находится это сооружение в довольно запущенном состоянии. В настоящее время эта территория закрыта для свободного посещения, и осмотреть интересную достопримечательность можно только снаружи.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61546" y="0"/>
            <a:ext cx="192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Петровский док.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501" y="2683360"/>
            <a:ext cx="8702040" cy="20756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Форт «Великий Князь Константин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24" y="-1073338"/>
            <a:ext cx="8804564" cy="58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378" y="4680209"/>
            <a:ext cx="12192000" cy="2385753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 «Константин» – один из артиллерийских фортов Кронштадта. Он был основан в южной окрестности города в 1808 году.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усовершенствование и реконструкции этого крупнейшего форта продолжались вплоть до 1901 года. Сегодня форт «Константин» признан объектом культурного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наследия.На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форта расположен Музей маяков и историко-культурный комплекс. Здесь проводятся экскурсии и различные мероприятия: фестивали, праздники, соревнования, военно-исторические реконструкции. В форте «Константин» есть плавучий отель с рестораном, яхт-клуб, кафе и парк активного отдыха.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9659" y="215064"/>
            <a:ext cx="396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Форт «Великий Князь Константин».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470" y="2817021"/>
            <a:ext cx="7334873" cy="15596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Форт «Риф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2" y="-506734"/>
            <a:ext cx="7640493" cy="50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349707"/>
            <a:ext cx="12192000" cy="2743200"/>
          </a:xfrm>
        </p:spPr>
        <p:txBody>
          <a:bodyPr anchor="t" anchorCtr="0"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«Риф» – один из заброшенных кронштадтских фортов. Он находится в западной части острова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Дорога протяженностью 2 км связывает его еще с одним оборонительным сооружением – фортом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Шанц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«Риф», построенный в конце XIX века, является самым западным из всех кронштадтских фортов.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этот форт участвовал в обороне Ленинграда, а затем вплоть до 2014 года считался закрытым военным объектом. Сегодня форт «Риф», покинутый людьми, выглядит необжитым и притягивает любителей заброшенных мест.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2195" y="174302"/>
            <a:ext cx="157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Форт «Риф».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2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693" y="4175354"/>
            <a:ext cx="6724664" cy="1611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5187142" cy="6858000"/>
          </a:xfrm>
        </p:spPr>
        <p:txBody>
          <a:bodyPr anchor="t" anchorCtr="0"/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Обводный канал вытекает из Итальянского пруда и впадает в кронштадтскую гавань. Он имеет протяженность 3 км и является одним из живописных мест Кронштадта. Берега канала соединяют 4 моста, а рядом находятся достопримечательности города – Итальянский дворец и Якорная площадь.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прогулка по берегу Обводного канала – одно из популярных туристических развлечений. Обводный канал, как и чугунная ограда, которая установлена вдоль его берегов, в настоящее время являются памятниками истории. На стене канала у Синего моста установлен памятник колюшке – мелкой рыбке, благодаря которой жители Кронштадта выжили в блокаду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8434" name="Picture 2" descr="Обводный канал в Кронштад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42" y="761351"/>
            <a:ext cx="7004858" cy="4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69553" y="5774235"/>
            <a:ext cx="360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Roboto"/>
              </a:rPr>
              <a:t>Обводный канал в Кронштадте.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3553282"/>
            <a:ext cx="6506150" cy="1638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7240" y="0"/>
            <a:ext cx="5414760" cy="6858000"/>
          </a:xfrm>
        </p:spPr>
        <p:txBody>
          <a:bodyPr anchor="t" anchorCtr="0">
            <a:normAutofit fontScale="925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России Музей маяков был открыт в Кронштадте в 2017 году. Он расположен на территории форта «Константин», в отреставрированном казарменном здании, построенном в 1870 году. Музейная экспозиция представляет собой самую большую в России коллекцию светотехнических устройств, которые в разное время использовались на маяках.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можно увидеть керосиновые светильники, ацетиленовые горелки, маячные фонари и линзы. В настоящее время в музейном фонде представлено 130 экспонатов, которые демонстрируются в четырех выставочных залах. Сотрудники музея организуют экскурсии на катерах к известным маякам, расположенным в Финском заливе.</a:t>
            </a:r>
          </a:p>
          <a:p>
            <a:endParaRPr lang="ru-RU" dirty="0"/>
          </a:p>
        </p:txBody>
      </p:sp>
      <p:pic>
        <p:nvPicPr>
          <p:cNvPr id="19458" name="Picture 2" descr="Музей маячной службы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946"/>
            <a:ext cx="6777240" cy="45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0089" y="5750264"/>
            <a:ext cx="278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Roboto"/>
              </a:rPr>
              <a:t>Музей маячной службы</a:t>
            </a:r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121" y="4000090"/>
            <a:ext cx="6421416" cy="13540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116379"/>
            <a:ext cx="4967728" cy="6858000"/>
          </a:xfrm>
        </p:spPr>
        <p:txBody>
          <a:bodyPr anchor="t" anchorCtr="0"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Синего моста, переброшенного через Обводный канал, напротив Кронштадтского футштока находится необычный памятник колюшке. Эта колючая рыбешка, которую до войны и за рыбу не считали, во время блокады спасла тысячи жизней. Ее ловили сачками, потому что ни одни сети не могли удержать мелкую рыбку. Из колюшки варили уху, делали фарш и жарили котлеты.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голода эта нехитрая еда казалась настоящим деликатесом, и в качестве благодарности было решено установить памятник блокадной колюшке. Он появился в городе в 2005 году по инициативе Совета ветеранов Кронштадта. Открытие памятника, изготовленного на частные средства, было приурочено к 60-летию Великой Победы. Напротив памятника можно увидеть металлическую табличку со стихами, посвященными колюшке.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Памятник блокадной колюш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28" y="748145"/>
            <a:ext cx="7224272" cy="48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495" y="5635287"/>
            <a:ext cx="351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Памятник блокадной колюшке.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5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23" y="4623126"/>
            <a:ext cx="11704321" cy="2701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ostoprimechatelnosti-kronshtad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1790" y="322200"/>
            <a:ext cx="62371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534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Кронштадт, основанный в 1704 году, является практически ровесником Санкт-Петербурга. До 1996 года этот город-порт, расположенный в Финском заливе на острове </a:t>
            </a:r>
            <a:r>
              <a:rPr lang="ru-RU" b="1" i="0" dirty="0" err="1" smtClean="0">
                <a:solidFill>
                  <a:srgbClr val="2534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Котлин</a:t>
            </a:r>
            <a:r>
              <a:rPr lang="ru-RU" b="1" i="0" dirty="0" smtClean="0">
                <a:solidFill>
                  <a:srgbClr val="2534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был закрытым для посещений. Сегодня въезд сюда стал свободным, и любой турист может ознакомиться с достопримечательностями Кронштадта. Практически все они связаны с морем: это форты и памятники мореплавателям, доки и пристани, музеи и маяки, о которых расскажет наш обзор.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744" y="2623902"/>
            <a:ext cx="8059239" cy="15698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401732"/>
            <a:ext cx="12192000" cy="2664230"/>
          </a:xfrm>
        </p:spPr>
        <p:txBody>
          <a:bodyPr anchor="t" anchorCtr="0">
            <a:normAutofit fontScale="70000" lnSpcReduction="20000"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Котлин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остров, на котором расположен Кронштадт, проходят сооружения, предназначенные для защиты Санкт-Петербурга от наводнений. Они представляют собой комплекс из автомобильной дороги, 11 дамб, 2 судопропускных и 6 водопропускных сооружений. Этот грандиозный комплекс, протянувшийся поперек Финского залива, строился с 1979 по 2011 год. Благодаря сооружениям, протяженность которых составляет 25,4 км, Санкт-Петербург получил надежную защиту от водной стихии.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защитных сооружений является одним из сложнейших гидротехнических объектов в мире. Если до строительства дамбы попасть в Кронштадт можно было только водным транспортом, то сегодня сообщение с «большой землей» возможно по современному шоссе в любую погоду. Часть автомобильной дороги проходит по огромному подводному тоннелю, и эта поездка является для туристов своеобразным приключением. С защитной дамбы открываются прекрасные виды на Финский залив, кронштадтские форты и акваторию Невской губы.</a:t>
            </a:r>
          </a:p>
          <a:p>
            <a:endParaRPr lang="ru-RU" dirty="0"/>
          </a:p>
        </p:txBody>
      </p:sp>
      <p:pic>
        <p:nvPicPr>
          <p:cNvPr id="21506" name="Picture 2" descr="Комплекс защитных сооруж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06" y="-1192419"/>
            <a:ext cx="9104803" cy="5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2829" y="167634"/>
            <a:ext cx="375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Комплекс защитных сооружений.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3879873"/>
            <a:ext cx="6873240" cy="1494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59625" y="0"/>
            <a:ext cx="5032375" cy="6858000"/>
          </a:xfrm>
        </p:spPr>
        <p:txBody>
          <a:bodyPr anchor="t" anchorCtr="0"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Футштоком называют уровнемер, предназначенный для определения уровня воды. История Кронштадтского футштока началась в 1840 году, когда на каменный устой Синего моста была нанесена отметка среднего уровня воды. В 1886 году ее заменили медной пластиной с чертой, соответствующей нулевой отметке. Через 2 года на берегу Обводного канала установили деревянный домик с мареографом – прибором, который автоматизировал измерения.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1913 году была установлена новая пластина с нулевой отметкой, которая служит до настоящего времени. Именно по футштоку, расположенному в Кронштадте, измеряют глубину Балтийского моря и высоту над уровнем моря всех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геоточек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России и стран бывшего СССР. Кронштадтский футшток является одним из старейших в мире среди подобных уровневых постов.</a:t>
            </a:r>
          </a:p>
          <a:p>
            <a:endParaRPr lang="ru-RU" dirty="0"/>
          </a:p>
        </p:txBody>
      </p:sp>
      <p:pic>
        <p:nvPicPr>
          <p:cNvPr id="22530" name="Picture 2" descr="Кронштадтский футшток и Мореограф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28"/>
            <a:ext cx="7159625" cy="47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4994" y="5689161"/>
            <a:ext cx="436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Кронштадтский футшток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Мореограф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орная площа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02" y="0"/>
            <a:ext cx="7585812" cy="50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54910"/>
            <a:ext cx="11792196" cy="210516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площадь Кронштадта расположена в исторической части города. Она примыкает к Морскому собору, возведенному в 1913 году. Принято считать, что свое название площадь получила из-за того, что на этом месте, на протяжении почти 150 лет находился склад якорей, списанных с кораблей.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революции ее стали называть площадью Жертв Революции, а в 1993 году Якорной площади было возвращено прежнее название. Эта площадь всегда находилась в самой гуще революционных событий. И здесь же, в братских могилах, проводили захоронение погибших во время восстаний и революций.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1559" y="110112"/>
            <a:ext cx="218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Якорная площадь.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642" y="3919100"/>
            <a:ext cx="7534457" cy="11028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Морской собор святителя Николая Чудотворца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4" y="0"/>
            <a:ext cx="7848393" cy="52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67696"/>
            <a:ext cx="12192000" cy="1991339"/>
          </a:xfrm>
        </p:spPr>
        <p:txBody>
          <a:bodyPr anchor="t" anchorCtr="0">
            <a:no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из всех морских соборов, возведенных в Российской империи, расположен на Якорной площади Кронштадта. Это Морской собор Николая Чудотворца, строительство которого заняло 10 лет с 1903 по 1913 год. Храм изначально был задуман как памятник флотским чинам, погибшим при исполнении служебного долга. Морской собор был построен в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неовизантийском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стиле по проекту архитектора В.А. Косякова, и его богатое внутреннее убранство также напоминает храмы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Византии.С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1929 года храм был закрыт, а в его помещении в разное время работал кинотеатр, клуб, концертный зал и филиал Военно-морского музея. В начале XXI века началась масштабная реставрация храма, которая продолжалась вплоть до 2013 года. Сегодня великолепный Никольский морской собор – действующий православный храм, объект культурного наследия и музейная экспозиция. В 2013 году этот собор был вновь освящен и стал главным храмом Военно-морского флота России.</a:t>
            </a:r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3780" y="97373"/>
            <a:ext cx="5316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Морской собор святителя Николая Чудотворца.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126" y="3741041"/>
            <a:ext cx="7926629" cy="1553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Летн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88" y="0"/>
            <a:ext cx="8256905" cy="55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671752"/>
            <a:ext cx="12192000" cy="2186247"/>
          </a:xfrm>
        </p:spPr>
        <p:txBody>
          <a:bodyPr anchor="t" anchorCtr="0">
            <a:normAutofit fontScale="92500" lnSpcReduction="10000"/>
          </a:bodyPr>
          <a:lstStyle/>
          <a:p>
            <a:pPr algn="just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сад в Кронштадте, как и его «старший собрат» в Санкт-Петербурге, был создан Петром I. Датой его основания считается 1711 год – именно тогда появилась первая городская улица, названная Петровской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першпективой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этой улице находился домик Петра I, а вокруг него был разбит цветник и посажена липовая аллея. Домик постепенно обветшал и разрушился, а аллея стала началом Летнего </a:t>
            </a:r>
            <a:r>
              <a:rPr lang="ru-RU" sz="1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сада.В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половине XIX века Летний сад подвергся реконструкции, а в 1873 году на Морском заводе была изготовлена чугунная решетка, которая до сих пор является его украшением. Сегодня Летний сад в Кронштадте признан памятником истории и архитектуры XVIII – XIX веков. Он находится в историческом центре города, рядом с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Макаровским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мостом и Якорной площадью. В саду установлены памятники клиперу «Опричник» и мичману Домашенко, а также гранитная плита в честь Джона Пола Джонса.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37828" y="0"/>
            <a:ext cx="145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Летний сад.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 anchor="t" anchorCtr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Кронштадте можно увидеть необычную чугунную мостовую. Изначально улицы города были вымощены булыжными мостовыми, но болотистые почвы не совсем подходили для такого мощения. Во время поездки в США управляющий Пароходного завода заинтересовался мостовыми, выложенными чугунными «шашками». Сначала подобным образом замостили заводской двор, а после – несколько участков на улицах Кронштадта с интенсивным движением. Эксперимент удался: чугунная мостовая прослужила 80 лет, но в 1941 году большая ее часть была разобрана и пущена на изготовление корпусов для мин.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США практически все чугунные мостовые также были демонтированы во время Второй мировой войны. Поэтому сегодня уцелевшую чугунную мостовую в Кронштадте можно считать едва ли не единственной в мире, сохранившейся до наших дней. Подлинные чугунные элементы мостовой, которым свыше 150 лет, сохранились только на участке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моста.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они демонстрируются в Музее истории. Увидеть этот уникальный образец дорожного покрытия можно и на Якорной площади. Во время реконструкции 1974 – 1975 годов здесь были установлены чугунные «шашки» современного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9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угунная мостовая на Якорной площ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7" y="4458"/>
            <a:ext cx="9138054" cy="68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6015" y="135374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Чугунная мостовая на Якорной площади.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3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рт «Император Александр I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41" y="345987"/>
            <a:ext cx="8762004" cy="58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0"/>
            <a:ext cx="5237018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югу от острова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небольшой искусственный островок, на котором расположен форт «Император Александр I». По своему внешнему виду он похож на знаменитый французский форт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Байяр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строительство кронштадтского форта завершилось раньше, в 1845 году. С этого момента и по 1896 год «Император Александр I» был оборонительным фортом, а с 1896 по 1917 год использовался в качестве противочумной лаборатории. Даже после закрытия лаборатории за фортом закрепилось неофициальное название «Чумной форт».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«Император Александр I» – один из самых впечатляющих кронштадтских фортов. В последнее время здесь проводились съемки нескольких фильмов и сериалов. Сегодня форт «Император Александр I» признан объектом культурного наследия. В настоящее время он используется военными и закрыт для посещения. Осмотреть форт можно снаружи в рамках водной экскурсии.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50" y="2843628"/>
            <a:ext cx="10292016" cy="2480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Форт «Кроншло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-1611721"/>
            <a:ext cx="10720850" cy="71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72742"/>
            <a:ext cx="12192000" cy="2876203"/>
          </a:xfrm>
        </p:spPr>
        <p:txBody>
          <a:bodyPr anchor="t" anchorCtr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Кроншлот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ровесник Кронштадта. Он был построен в 1704 для защиты от шведского флота во время Северной войны. Сооружение надежно справлялось с возложенными на него задачами: ни одному неприятельскому кораблю не удалось проскользнуть мимо форта. В 1896 году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Кроншлот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утратил свое защитное значение, но в годы Великой Отечественной войны вновь использовался как оборонительное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сооружение.Как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выглядел этот форт, можно только догадываться, поскольку до наших дней не сохранились ни его чертежи, ни макет. В распоряжении историков есть только чертежи времен третьей перестройки сооружения, которая произошла в 1747 году. Сегодня форт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Кроншлот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памятником истории и архитектуры XVIII века и охраняется государством. В наши дни осмотреть его территорию можно только снаружи во время морской экскурсии.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49565" y="246622"/>
            <a:ext cx="217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Форт «</a:t>
            </a:r>
            <a:r>
              <a:rPr lang="ru-RU" b="0" i="0" dirty="0" err="1" smtClean="0">
                <a:solidFill>
                  <a:srgbClr val="253442"/>
                </a:solidFill>
                <a:effectLst/>
                <a:latin typeface="Roboto"/>
              </a:rPr>
              <a:t>Кроншлот</a:t>
            </a:r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</TotalTime>
  <Words>1617</Words>
  <Application>Microsoft Office PowerPoint</Application>
  <PresentationFormat>Произвольный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Кронштадт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Кронштадт</dc:title>
  <dc:creator>Station</dc:creator>
  <cp:lastModifiedBy>User</cp:lastModifiedBy>
  <cp:revision>26</cp:revision>
  <dcterms:created xsi:type="dcterms:W3CDTF">2020-05-25T03:28:37Z</dcterms:created>
  <dcterms:modified xsi:type="dcterms:W3CDTF">2020-06-17T02:49:39Z</dcterms:modified>
</cp:coreProperties>
</file>