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9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2592288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tx2">
                    <a:lumMod val="75000"/>
                  </a:schemeClr>
                </a:solidFill>
              </a:rPr>
              <a:t>Крым – жемчужное ожерелье</a:t>
            </a:r>
            <a:endParaRPr lang="ru-RU" sz="6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40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844824"/>
            <a:ext cx="8064896" cy="48965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Мраморная пещера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Невероятная пещера в Крыму находится на нижнем плато горного массива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Чатыр-Даг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. Открыли её в 1987 году симферопольские спелеологи. Общая протяженность всех разведанных залов составляет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блоее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2 км, а глубин – 60 метров.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368303"/>
            <a:ext cx="7272808" cy="437306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4096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Горный город Чуфут-Кале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Средневековый город-крепость находится а 2,5 км от Бахчисарая. Существует множество вариантов названий этого места, одним из самых популярных считают простой перевод с крымско-татарского языка, в соответствии с которым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«Чуфут-Кале» – это еврейская крепость. Предполагают, что город возник предположительно в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V – VI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веках и служил укреплением на границе византийских владений.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916832"/>
            <a:ext cx="6696744" cy="48245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28992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Бухта Любви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Бухта Любви является одним из самых главных украшений поселка Рыбачье. Сюда непросто добраться, но оно того стоит – вид на Черное море открывается потрясающий. Поскольку здесь находится жерло древнего вулкана, залитое кристально чистой водой, в бухте так и хочется раздеться и смотреть на весь мир под водой.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1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9" y="2060848"/>
            <a:ext cx="7632848" cy="47525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12968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Мыс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Айя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Красивый мыс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Айя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находится на юго-востоке от Балаклавы. Название происходит от греческого слова «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айос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», что в переводе значит «святой». Это место  с очень сильной энергетикой и древними растениями, которые не встретишь в других местах Крыма. Также место славится гротами у подножия и гигантской воронкой, покрытой огромными камнями разных оттенков.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6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288479"/>
            <a:ext cx="7344816" cy="45365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548680"/>
            <a:ext cx="8856984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Храм Солнца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Необычное место силы, где можно зарядиться энергией природы, находится в районе залива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Ласпи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в 30 км от Севастополя. Ранее здесь был возведен древнейший монастырь святого Ильи, сейчас же от него остался только фундамент, но место осталось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намоленным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. Чуть ниже от останков святыни, на подъеме к вершине горы Ильяс-Кая, и раскинулся Храм солнца – композиция из скал, напоминающая руку. Именно поэтому место еще называют «Семь пальцев».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8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84784"/>
            <a:ext cx="8568952" cy="53285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Водопад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Джур-джур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Этот водопад самый мощный и неповторимо живописный водопад в Крыму. Он не иссякает даже в самые засушливые годы.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5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060848"/>
            <a:ext cx="7704856" cy="47525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Гора Ай-Петри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Символом Крыма является гора Ай-Петри, название которой переводится с греческого языка, как гора Святого Петра. Вершина Ай-Петри находится на высоте около 1 236 метров на уровнем моря. Гора входит в состав горного массива, в начале которого находится Ласточкино гнездо, а в конце знаменитые белые зубцы высотой до 15 метров.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1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Массандровский дворец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Массандровский дворец императора Александра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III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расположен в Верхней Массандре на Южном берегу Крыму. Ныне это дворец-музей – филиал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Алупкинского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дворцово-паркового музея-заповедника.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628800"/>
            <a:ext cx="7632848" cy="5112568"/>
          </a:xfrm>
        </p:spPr>
      </p:pic>
    </p:spTree>
    <p:extLst>
      <p:ext uri="{BB962C8B-B14F-4D97-AF65-F5344CB8AC3E}">
        <p14:creationId xmlns:p14="http://schemas.microsoft.com/office/powerpoint/2010/main" val="10328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132856"/>
            <a:ext cx="7560840" cy="46085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Дом-музей А.П. Чехова в Ялте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В 1898 г. А.П. Чехов переехал в Ялту на постоянное место жительство по совету врачей вместе с матерью и сестрой Марией. Год спустя в д. Верхняя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Ашутка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, на окраине города построил дом. К нему приходили за советом учителя и врачи, за помощью – больные. На «Белой даче» в гостях у Антона Павловича бывали многие видные деятели литературы и искусства.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628800"/>
            <a:ext cx="7704856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8328"/>
            <a:ext cx="8784976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Башня ветров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Башня ветров в Севастополе когда-то была составной частью здания морской библиотеки. Считается, что она является копией одной из самых интересных достопримечательностей Афин – мраморной башни.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81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8856984" cy="432048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Крым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– яркий, удивительный и необычный полуостров. Ежегодно Крым посещают огромное количество туристов, которых привлекает в первую очередь великолепный климат, равно как и здешние достопримечательности и исторические места. Полуостров богат памятниками истории, культуры –здесь проходили великие события. 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Достопримечательности Крыма расположены по всему полуострову,  в какую бы его часть вы не поехали – будет на что посмотреть. Самое лучшее время для отдыха – сентябрь и начало октября. В это время погода наиболее благосклонна к туристам, а пляжи полупусты. Крым называют сердцем планеты, жемчужиной, что неудивительно, если взглянуть на карту мира – полуостров находится в самом центре, по форме чем-то напоминая сердце планеты. 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Полуостров часто называют – «мир в миниатюре» или «музей под открытым небом». И это на самом деле верно. Потрясающее сочетание различных форм рельефа и климата на такой малой территории придают Крыму особую уникальность. Здесь пересекались исторические пути многих народов и цивилизаций , поэтому история Крыма полна самых интересных событий. Славится Крым не только уникальными памятниками природы, но и многочисленными историческими и архитектурными достопримечательностями, музеями, парками, дворцами.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8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132856"/>
            <a:ext cx="7632848" cy="46085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12968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Железнодорожный вокзал Симферополя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Железнодорожный вокзал города Симферополя считается гостеприимными воротами Крыма. Отсюда гости полуострова начинают большинство своих крымских маршрутов, например, на Южный берег Крыма.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3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406904"/>
            <a:ext cx="7344815" cy="44371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Керченский историко-археологический музей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Путешествие по одному из старейших музеев на территории Украины подарит вам знакомство с античной и средневековой историей Керчи. Керченский историко-археологический музей – одно из мест, которые стоит посетить, побывав в древней Керчи.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2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916832"/>
            <a:ext cx="7416823" cy="48245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Крепость Керчь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Крепость «Керчь» (или форт «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Тотлебен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», названный так по фамилии своего создателя) – единственная хорошо сохранившаяся на Украине. Крепость считается образцом военно-инженерного искусства.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Тотлебен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создал свой шедевр фортификационного искусства в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XIX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в.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8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916832"/>
            <a:ext cx="7128792" cy="48245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Памятник Солдат и Матрос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Сорокаметровый монумент «Солдат и Матрос» – скульптурная композиция в честь воинов Второй мировой войны. Это один из крупнейших памятников на территориях бывшего Советского Союза. Скульптурная группа «Солдат и Матрос» должна была стать частью обширного мемориального комплекса, но его видимо уже не суждено построить.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276872"/>
            <a:ext cx="7632848" cy="43924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620688"/>
            <a:ext cx="8856984" cy="125272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Ливадийский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дворцово-парковый комплекс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Это один из выдающихся памятников архитектурного и паркового искусства. Дворец построен в 191-1911 гг. по проекту архитектора Н.П. Краснова в традициях итальянского Возрождения с использованием элементов готики и восточного зодчества.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7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628800"/>
            <a:ext cx="7848872" cy="49685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Ялтинская киностудия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Одна из старейших студий бывшего СССР. Это был ялтинский Ренессанс в истории отечественного кино.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5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276872"/>
            <a:ext cx="8136904" cy="43924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Городской театр им. А.С. Пушкина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Небольшое, но уютное здание городского театра – настоящее украшение Евпатории, оно отлично вписывается в архитектурный ансамбль Театральной площади.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9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252728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7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556792"/>
            <a:ext cx="8640960" cy="51901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Карта полуострова Крым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97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24744"/>
            <a:ext cx="8640960" cy="55446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964696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Воронцовский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дворец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67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628800"/>
            <a:ext cx="8640960" cy="51125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8328"/>
            <a:ext cx="8784976" cy="11464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Генуэзская крепость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является наиболее сохранившейся средневековой крепостью в Крыму. Расположена она на Крепостной горе (второе название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Дженевез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– Кая). Крепость очень велика – её площадь составляет 30 гектар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6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204864"/>
            <a:ext cx="8222414" cy="45365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Бахчисарайский дворец –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бывшая резиденция крымских ханов. Памятник истории и культуры общемирового значения, единственный в мире образец крымско-татарской  дворцовой архитектуры. Дворец входит в состав Бахчисарайского историко-культурного заповедника. Территория дворцового комплекса занимает 4,3 гектара.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Дворец расположен на левом берегу реку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Чурук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-Су.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3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628800"/>
            <a:ext cx="8640960" cy="51125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Ласточкино гнездо –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памятник архитектуры и истории, расположенный на отвесной 40-метровой Аврориной скале мыса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Ай-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</a:rPr>
              <a:t>Тодор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в посёлке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</a:rPr>
              <a:t>Гаспра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Ялтинский горсовет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Крым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).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Ласточкино гнездо стало своеобразной эмблемой Южного берега Крыма.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2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628800"/>
            <a:ext cx="8640960" cy="49685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25272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Форосская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церковь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Эта церковь славится в первую очередь своим расположением. От моря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Форосскую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церковь отделяет 472 м. Возведена она была в 1892 году на деньги чайного магната Кузнецова, имевшего плантации на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цейлоне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4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420888"/>
            <a:ext cx="7366065" cy="43204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620688"/>
            <a:ext cx="8568952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Адмиралтейский собор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Святого Владимира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Собор заложен 15 июля 1854 года на Центральном городском холме. Во время войны 1854-55 гг. работы были приостановлены и продолжены лишь в 1858 г. Собор построен в византийском стиле по проекту профессора архитектуры К.А. Тонна, первоначальный проект был доработан и изменен академиком А.А. Авдеевым.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3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119</Words>
  <Application>Microsoft Office PowerPoint</Application>
  <PresentationFormat>Экран (4:3)</PresentationFormat>
  <Paragraphs>27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Волна</vt:lpstr>
      <vt:lpstr>Крым – жемчужное ожерелье</vt:lpstr>
      <vt:lpstr>Крым – яркий, удивительный и необычный полуостров. Ежегодно Крым посещают огромное количество туристов, которых привлекает в первую очередь великолепный климат, равно как и здешние достопримечательности и исторические места. Полуостров богат памятниками истории, культуры –здесь проходили великие события.   Достопримечательности Крыма расположены по всему полуострову,  в какую бы его часть вы не поехали – будет на что посмотреть. Самое лучшее время для отдыха – сентябрь и начало октября. В это время погода наиболее благосклонна к туристам, а пляжи полупусты. Крым называют сердцем планеты, жемчужиной, что неудивительно, если взглянуть на карту мира – полуостров находится в самом центре, по форме чем-то напоминая сердце планеты.   Полуостров часто называют – «мир в миниатюре» или «музей под открытым небом». И это на самом деле верно. Потрясающее сочетание различных форм рельефа и климата на такой малой территории придают Крыму особую уникальность. Здесь пересекались исторические пути многих народов и цивилизаций , поэтому история Крыма полна самых интересных событий. Славится Крым не только уникальными памятниками природы, но и многочисленными историческими и архитектурными достопримечательностями, музеями, парками, дворцами.</vt:lpstr>
      <vt:lpstr>Карта полуострова Крым</vt:lpstr>
      <vt:lpstr>Воронцовский дворец</vt:lpstr>
      <vt:lpstr>Генуэзская крепость является наиболее сохранившейся средневековой крепостью в Крыму. Расположена она на Крепостной горе (второе название Дженевез – Кая). Крепость очень велика – её площадь составляет 30 гектар.</vt:lpstr>
      <vt:lpstr>Бахчисарайский дворец –  бывшая резиденция крымских ханов. Памятник истории и культуры общемирового значения, единственный в мире образец крымско-татарской  дворцовой архитектуры. Дворец входит в состав Бахчисарайского историко-культурного заповедника. Территория дворцового комплекса занимает 4,3 гектара. Дворец расположен на левом берегу реку Чурук-Су. </vt:lpstr>
      <vt:lpstr>Ласточкино гнездо –  памятник архитектуры и истории, расположенный на отвесной 40-метровой Аврориной скале мыса Ай-Тодор в посёлке Гаспра (Ялтинский горсовет, Крым).  Ласточкино гнездо стало своеобразной эмблемой Южного берега Крыма.</vt:lpstr>
      <vt:lpstr>Форосская церковь Эта церковь славится в первую очередь своим расположением. От моря Форосскую церковь отделяет 472 м. Возведена она была в 1892 году на деньги чайного магната Кузнецова, имевшего плантации на цейлоне.</vt:lpstr>
      <vt:lpstr>Адмиралтейский собор  Святого Владимира Собор заложен 15 июля 1854 года на Центральном городском холме. Во время войны 1854-55 гг. работы были приостановлены и продолжены лишь в 1858 г. Собор построен в византийском стиле по проекту профессора архитектуры К.А. Тонна, первоначальный проект был доработан и изменен академиком А.А. Авдеевым.</vt:lpstr>
      <vt:lpstr>Мраморная пещера Невероятная пещера в Крыму находится на нижнем плато горного массива  Чатыр-Даг. Открыли её в 1987 году симферопольские спелеологи. Общая протяженность всех разведанных залов составляет блоее 2 км, а глубин – 60 метров.</vt:lpstr>
      <vt:lpstr>Горный город Чуфут-Кале Средневековый город-крепость находится а 2,5 км от Бахчисарая. Существует множество вариантов названий этого места, одним из самых популярных считают простой перевод с крымско-татарского языка, в соответствии с которым  «Чуфут-Кале» – это еврейская крепость. Предполагают, что город возник предположительно в V – VI веках и служил укреплением на границе византийских владений.</vt:lpstr>
      <vt:lpstr>Бухта Любви Бухта Любви является одним из самых главных украшений поселка Рыбачье. Сюда непросто добраться, но оно того стоит – вид на Черное море открывается потрясающий. Поскольку здесь находится жерло древнего вулкана, залитое кристально чистой водой, в бухте так и хочется раздеться и смотреть на весь мир под водой.</vt:lpstr>
      <vt:lpstr>Мыс Айя Красивый мыс Айя находится на юго-востоке от Балаклавы. Название происходит от греческого слова «айос», что в переводе значит «святой». Это место  с очень сильной энергетикой и древними растениями, которые не встретишь в других местах Крыма. Также место славится гротами у подножия и гигантской воронкой, покрытой огромными камнями разных оттенков. </vt:lpstr>
      <vt:lpstr>Храм Солнца Необычное место силы, где можно зарядиться энергией природы, находится в районе залива Ласпи в 30 км от Севастополя. Ранее здесь был возведен древнейший монастырь святого Ильи, сейчас же от него остался только фундамент, но место осталось намоленным. Чуть ниже от останков святыни, на подъеме к вершине горы Ильяс-Кая, и раскинулся Храм солнца – композиция из скал, напоминающая руку. Именно поэтому место еще называют «Семь пальцев».</vt:lpstr>
      <vt:lpstr>Водопад Джур-джур Этот водопад самый мощный и неповторимо живописный водопад в Крыму. Он не иссякает даже в самые засушливые годы. </vt:lpstr>
      <vt:lpstr>Гора Ай-Петри Символом Крыма является гора Ай-Петри, название которой переводится с греческого языка, как гора Святого Петра. Вершина Ай-Петри находится на высоте около 1 236 метров на уровнем моря. Гора входит в состав горного массива, в начале которого находится Ласточкино гнездо, а в конце знаменитые белые зубцы высотой до 15 метров.</vt:lpstr>
      <vt:lpstr>Массандровский дворец Массандровский дворец императора Александра III расположен в Верхней Массандре на Южном берегу Крыму. Ныне это дворец-музей – филиал Алупкинского  дворцово-паркового музея-заповедника.</vt:lpstr>
      <vt:lpstr>Дом-музей А.П. Чехова в Ялте В 1898 г. А.П. Чехов переехал в Ялту на постоянное место жительство по совету врачей вместе с матерью и сестрой Марией. Год спустя в д. Верхняя Ашутка, на окраине города построил дом. К нему приходили за советом учителя и врачи, за помощью – больные. На «Белой даче» в гостях у Антона Павловича бывали многие видные деятели литературы и искусства.</vt:lpstr>
      <vt:lpstr>Башня ветров Башня ветров в Севастополе когда-то была составной частью здания морской библиотеки. Считается, что она является копией одной из самых интересных достопримечательностей Афин – мраморной башни.</vt:lpstr>
      <vt:lpstr>Железнодорожный вокзал Симферополя Железнодорожный вокзал города Симферополя считается гостеприимными воротами Крыма. Отсюда гости полуострова начинают большинство своих крымских маршрутов, например, на Южный берег Крыма.</vt:lpstr>
      <vt:lpstr>Керченский историко-археологический музей Путешествие по одному из старейших музеев на территории Украины подарит вам знакомство с античной и средневековой историей Керчи. Керченский историко-археологический музей – одно из мест, которые стоит посетить, побывав в древней Керчи.</vt:lpstr>
      <vt:lpstr>Крепость Керчь Крепость «Керчь» (или форт «Тотлебен», названный так по фамилии своего создателя) – единственная хорошо сохранившаяся на Украине. Крепость считается образцом военно-инженерного искусства. Тотлебен создал свой шедевр фортификационного искусства в XIX в.</vt:lpstr>
      <vt:lpstr>Памятник Солдат и Матрос Сорокаметровый монумент «Солдат и Матрос» – скульптурная композиция в честь воинов Второй мировой войны. Это один из крупнейших памятников на территориях бывшего Советского Союза. Скульптурная группа «Солдат и Матрос» должна была стать частью обширного мемориального комплекса, но его видимо уже не суждено построить.</vt:lpstr>
      <vt:lpstr>Ливадийский дворцово-парковый комплекс Это один из выдающихся памятников архитектурного и паркового искусства. Дворец построен в 191-1911 гг. по проекту архитектора Н.П. Краснова в традициях итальянского Возрождения с использованием элементов готики и восточного зодчества.</vt:lpstr>
      <vt:lpstr>Ялтинская киностудия Одна из старейших студий бывшего СССР. Это был ялтинский Ренессанс в истории отечественного кино.</vt:lpstr>
      <vt:lpstr>Городской театр им. А.С. Пушкина  Небольшое, но уютное здание городского театра – настоящее украшение Евпатории, оно отлично вписывается в архитектурный ансамбль Театральной площади.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Крым – жемчужное ожерелье</dc:title>
  <dc:creator>1</dc:creator>
  <cp:lastModifiedBy>Ольга Сергеева</cp:lastModifiedBy>
  <cp:revision>29</cp:revision>
  <dcterms:created xsi:type="dcterms:W3CDTF">2020-07-07T01:12:32Z</dcterms:created>
  <dcterms:modified xsi:type="dcterms:W3CDTF">2020-07-14T00:35:49Z</dcterms:modified>
</cp:coreProperties>
</file>